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29"/>
  </p:notesMasterIdLst>
  <p:sldIdLst>
    <p:sldId id="346" r:id="rId2"/>
    <p:sldId id="258" r:id="rId3"/>
    <p:sldId id="266" r:id="rId4"/>
    <p:sldId id="262" r:id="rId5"/>
    <p:sldId id="265" r:id="rId6"/>
    <p:sldId id="267" r:id="rId7"/>
    <p:sldId id="340" r:id="rId8"/>
    <p:sldId id="341" r:id="rId9"/>
    <p:sldId id="343" r:id="rId10"/>
    <p:sldId id="287" r:id="rId11"/>
    <p:sldId id="261" r:id="rId12"/>
    <p:sldId id="260" r:id="rId13"/>
    <p:sldId id="283" r:id="rId14"/>
    <p:sldId id="350" r:id="rId15"/>
    <p:sldId id="284" r:id="rId16"/>
    <p:sldId id="342" r:id="rId17"/>
    <p:sldId id="256" r:id="rId18"/>
    <p:sldId id="344" r:id="rId19"/>
    <p:sldId id="345" r:id="rId20"/>
    <p:sldId id="347" r:id="rId21"/>
    <p:sldId id="353" r:id="rId22"/>
    <p:sldId id="349" r:id="rId23"/>
    <p:sldId id="286" r:id="rId24"/>
    <p:sldId id="351" r:id="rId25"/>
    <p:sldId id="333" r:id="rId26"/>
    <p:sldId id="334" r:id="rId27"/>
    <p:sldId id="35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45D55-697E-470E-812B-10AB9DE328BA}">
  <a:tblStyle styleId="{75845D55-697E-470E-812B-10AB9DE32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3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e2d7f0c6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e2d7f0c6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Good </a:t>
            </a:r>
            <a:r>
              <a:rPr lang="fr-FR" dirty="0" err="1"/>
              <a:t>morning</a:t>
            </a:r>
            <a:r>
              <a:rPr lang="fr-FR" dirty="0"/>
              <a:t>; </a:t>
            </a:r>
            <a:r>
              <a:rPr lang="fr-FR" dirty="0" err="1"/>
              <a:t>we</a:t>
            </a:r>
            <a:r>
              <a:rPr lang="fr-FR" dirty="0"/>
              <a:t> are maghrebi </a:t>
            </a:r>
            <a:r>
              <a:rPr lang="fr-FR" dirty="0" err="1"/>
              <a:t>mohamed</a:t>
            </a:r>
            <a:r>
              <a:rPr lang="fr-FR" dirty="0"/>
              <a:t> </a:t>
            </a:r>
            <a:r>
              <a:rPr lang="fr-FR" dirty="0" err="1"/>
              <a:t>ali</a:t>
            </a:r>
            <a:r>
              <a:rPr lang="fr-FR" dirty="0"/>
              <a:t> and ben </a:t>
            </a:r>
            <a:r>
              <a:rPr lang="fr-FR" dirty="0" err="1"/>
              <a:t>romdhane</a:t>
            </a:r>
            <a:r>
              <a:rPr lang="fr-FR" dirty="0"/>
              <a:t> </a:t>
            </a:r>
            <a:r>
              <a:rPr lang="fr-FR" dirty="0" err="1"/>
              <a:t>melek</a:t>
            </a:r>
            <a:r>
              <a:rPr lang="fr-FR" dirty="0"/>
              <a:t> 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Wen are </a:t>
            </a:r>
            <a:r>
              <a:rPr lang="fr-FR" dirty="0" err="1"/>
              <a:t>glad</a:t>
            </a:r>
            <a:r>
              <a:rPr lang="fr-FR" dirty="0"/>
              <a:t> to </a:t>
            </a:r>
            <a:r>
              <a:rPr lang="fr-FR" dirty="0" err="1"/>
              <a:t>present</a:t>
            </a:r>
            <a:r>
              <a:rPr lang="fr-FR" dirty="0"/>
              <a:t> to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end of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smart </a:t>
            </a:r>
            <a:r>
              <a:rPr lang="fr-FR" dirty="0" err="1"/>
              <a:t>locker</a:t>
            </a:r>
            <a:r>
              <a:rPr lang="fr-FR" dirty="0"/>
              <a:t> system </a:t>
            </a:r>
            <a:r>
              <a:rPr lang="fr-FR" dirty="0" err="1"/>
              <a:t>supervised</a:t>
            </a:r>
            <a:r>
              <a:rPr lang="fr-FR" dirty="0"/>
              <a:t> by Mr Mourad </a:t>
            </a:r>
            <a:r>
              <a:rPr lang="fr-FR" dirty="0" err="1"/>
              <a:t>fakhfakh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de6deaed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ade6deaed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df007b87c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df007b87c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We</a:t>
            </a:r>
            <a:r>
              <a:rPr lang="fr-FR" dirty="0"/>
              <a:t> move </a:t>
            </a:r>
            <a:r>
              <a:rPr lang="fr-FR" dirty="0" err="1"/>
              <a:t>now</a:t>
            </a:r>
            <a:r>
              <a:rPr lang="fr-FR" dirty="0"/>
              <a:t> to the section of hardware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105afc42a3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105afc42a3_1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We</a:t>
            </a:r>
            <a:r>
              <a:rPr lang="fr-FR" dirty="0"/>
              <a:t> start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NodeMcu</a:t>
            </a:r>
            <a:r>
              <a:rPr lang="fr-FR" dirty="0"/>
              <a:t> </a:t>
            </a:r>
            <a:r>
              <a:rPr lang="fr-FR" dirty="0" err="1"/>
              <a:t>board</a:t>
            </a:r>
            <a:r>
              <a:rPr lang="fr-FR" dirty="0"/>
              <a:t> ,,,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ranged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,,,,,, and ,,,,,,,,,,,,,,,,,</a:t>
            </a:r>
            <a:br>
              <a:rPr lang="fr-FR" dirty="0"/>
            </a:br>
            <a:r>
              <a:rPr lang="fr-FR" dirty="0"/>
              <a:t>for STM32 module </a:t>
            </a:r>
            <a:r>
              <a:rPr lang="fr-FR" dirty="0" err="1"/>
              <a:t>wi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an </a:t>
            </a:r>
            <a:r>
              <a:rPr lang="fr-FR" dirty="0" err="1"/>
              <a:t>external</a:t>
            </a:r>
            <a:r>
              <a:rPr lang="fr-FR" dirty="0"/>
              <a:t> wifi module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an </a:t>
            </a:r>
            <a:r>
              <a:rPr lang="fr-FR" dirty="0" err="1"/>
              <a:t>ESPCam</a:t>
            </a:r>
            <a:r>
              <a:rPr lang="fr-FR" dirty="0"/>
              <a:t> module for face recognition and </a:t>
            </a:r>
            <a:r>
              <a:rPr lang="fr-FR" dirty="0" err="1"/>
              <a:t>Qr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, the </a:t>
            </a:r>
            <a:r>
              <a:rPr lang="fr-FR" dirty="0" err="1"/>
              <a:t>ttl</a:t>
            </a:r>
            <a:r>
              <a:rPr lang="fr-FR" dirty="0"/>
              <a:t> to </a:t>
            </a:r>
            <a:r>
              <a:rPr lang="fr-FR" dirty="0" err="1"/>
              <a:t>usb</a:t>
            </a:r>
            <a:r>
              <a:rPr lang="fr-FR" dirty="0"/>
              <a:t> module to </a:t>
            </a:r>
            <a:r>
              <a:rPr lang="fr-FR" dirty="0" err="1"/>
              <a:t>upload</a:t>
            </a:r>
            <a:r>
              <a:rPr lang="fr-FR" dirty="0"/>
              <a:t> script in the ESP cam ; the </a:t>
            </a:r>
            <a:r>
              <a:rPr lang="fr-FR" dirty="0" err="1"/>
              <a:t>Oled</a:t>
            </a:r>
            <a:r>
              <a:rPr lang="fr-FR" dirty="0"/>
              <a:t> to </a:t>
            </a:r>
            <a:r>
              <a:rPr lang="fr-FR" dirty="0" err="1"/>
              <a:t>diplay</a:t>
            </a:r>
            <a:r>
              <a:rPr lang="fr-FR" dirty="0"/>
              <a:t> information ; </a:t>
            </a:r>
            <a:r>
              <a:rPr lang="fr-FR" dirty="0" err="1"/>
              <a:t>moreover</a:t>
            </a:r>
            <a:r>
              <a:rPr lang="fr-FR" dirty="0"/>
              <a:t> the Kit  RFID for the </a:t>
            </a:r>
            <a:r>
              <a:rPr lang="fr-FR" dirty="0" err="1"/>
              <a:t>identifation</a:t>
            </a:r>
            <a:r>
              <a:rPr lang="fr-FR" dirty="0"/>
              <a:t> and </a:t>
            </a:r>
            <a:r>
              <a:rPr lang="fr-FR" dirty="0" err="1"/>
              <a:t>finally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other</a:t>
            </a:r>
            <a:r>
              <a:rPr lang="fr-FR" dirty="0"/>
              <a:t> component like batteries </a:t>
            </a:r>
            <a:r>
              <a:rPr lang="fr-FR" dirty="0" err="1"/>
              <a:t>breadboars</a:t>
            </a:r>
            <a:r>
              <a:rPr lang="fr-FR" dirty="0"/>
              <a:t> </a:t>
            </a:r>
            <a:r>
              <a:rPr lang="fr-FR" dirty="0" err="1"/>
              <a:t>wires</a:t>
            </a:r>
            <a:r>
              <a:rPr lang="fr-FR" dirty="0"/>
              <a:t> </a:t>
            </a:r>
            <a:r>
              <a:rPr lang="fr-FR" dirty="0" err="1"/>
              <a:t>lesd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resistors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786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105afc42a3_1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105afc42a3_1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module esp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cabled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TTL to </a:t>
            </a:r>
            <a:r>
              <a:rPr lang="fr-FR" dirty="0" err="1"/>
              <a:t>usb</a:t>
            </a:r>
            <a:r>
              <a:rPr lang="fr-FR" dirty="0"/>
              <a:t> ; the </a:t>
            </a:r>
            <a:r>
              <a:rPr lang="fr-FR" dirty="0" err="1"/>
              <a:t>powe</a:t>
            </a:r>
            <a:r>
              <a:rPr lang="fr-FR" dirty="0"/>
              <a:t> on of </a:t>
            </a:r>
            <a:r>
              <a:rPr lang="fr-FR" dirty="0" err="1"/>
              <a:t>board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are </a:t>
            </a:r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OLED via SCL, SDA ,GND and Vcc ; </a:t>
            </a:r>
            <a:r>
              <a:rPr lang="fr-FR" dirty="0" err="1"/>
              <a:t>thes</a:t>
            </a:r>
            <a:r>
              <a:rPr lang="fr-FR" dirty="0"/>
              <a:t> </a:t>
            </a:r>
            <a:r>
              <a:rPr lang="fr-FR" dirty="0" err="1"/>
              <a:t>ome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for RC522 ;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leds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resistors</a:t>
            </a:r>
            <a:r>
              <a:rPr lang="fr-FR" dirty="0"/>
              <a:t> to shows the final informations of </a:t>
            </a:r>
            <a:r>
              <a:rPr lang="fr-FR" dirty="0" err="1"/>
              <a:t>systems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SCL : Serial </a:t>
            </a:r>
            <a:r>
              <a:rPr lang="fr-FR" dirty="0" err="1"/>
              <a:t>Clock</a:t>
            </a:r>
            <a:br>
              <a:rPr lang="fr-FR" dirty="0"/>
            </a:br>
            <a:r>
              <a:rPr lang="fr-FR" dirty="0"/>
              <a:t>SDA : Serial Data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217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65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68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Our plan </a:t>
            </a:r>
            <a:r>
              <a:rPr lang="fr-FR" dirty="0" err="1"/>
              <a:t>consists</a:t>
            </a:r>
            <a:r>
              <a:rPr lang="fr-FR" dirty="0"/>
              <a:t> of six parts first ,,,,,,,,,, second ,,,,,,,,,,,, </a:t>
            </a:r>
            <a:r>
              <a:rPr lang="fr-FR" dirty="0" err="1"/>
              <a:t>third</a:t>
            </a:r>
            <a:r>
              <a:rPr lang="fr-FR" dirty="0"/>
              <a:t> ,,,,,,,,,,,, </a:t>
            </a:r>
            <a:r>
              <a:rPr lang="fr-FR" dirty="0" err="1"/>
              <a:t>forth</a:t>
            </a:r>
            <a:r>
              <a:rPr lang="fr-FR" dirty="0"/>
              <a:t> ,,,,,,,,,,,,,,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conclude</a:t>
            </a:r>
            <a:r>
              <a:rPr lang="fr-FR" dirty="0"/>
              <a:t> by conclusion and perspective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create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4779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557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63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11619fd1901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11619fd1901_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d1982dd69e_0_19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d1982dd69e_0_19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03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Our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project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present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 solution for an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existing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infrastructure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which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are ,,,,,,,,,,,,,,,,,,,,,</a:t>
            </a:r>
            <a:br>
              <a: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fr-F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 ,,,,,,,,,,,,,,, and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de6deaed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de6deaed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568703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568703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199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0f9e629ec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0f9e629ec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720075" y="1219325"/>
            <a:ext cx="3756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67325" y="2787425"/>
            <a:ext cx="3756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52" name="Google Shape;52;p5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53" name="Google Shape;53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5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56" name="Google Shape;56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5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59" name="Google Shape;59;p5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60" name="Google Shape;60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5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63" name="Google Shape;63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Google Shape;65;p5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>
            <a:spLocks noGrp="1"/>
          </p:cNvSpPr>
          <p:nvPr>
            <p:ph type="pic" idx="3"/>
          </p:nvPr>
        </p:nvSpPr>
        <p:spPr>
          <a:xfrm>
            <a:off x="4672200" y="1219325"/>
            <a:ext cx="3756600" cy="156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"/>
          <p:cNvSpPr>
            <a:spLocks noGrp="1"/>
          </p:cNvSpPr>
          <p:nvPr>
            <p:ph type="pic" idx="4"/>
          </p:nvPr>
        </p:nvSpPr>
        <p:spPr>
          <a:xfrm>
            <a:off x="720075" y="3028325"/>
            <a:ext cx="3756600" cy="156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5"/>
          <p:cNvSpPr txBox="1">
            <a:spLocks noGrp="1"/>
          </p:cNvSpPr>
          <p:nvPr>
            <p:ph type="body" idx="5"/>
          </p:nvPr>
        </p:nvSpPr>
        <p:spPr>
          <a:xfrm>
            <a:off x="720075" y="1792013"/>
            <a:ext cx="37566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body" idx="6"/>
          </p:nvPr>
        </p:nvSpPr>
        <p:spPr>
          <a:xfrm>
            <a:off x="4672200" y="3360113"/>
            <a:ext cx="37566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77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09800" y="2571738"/>
            <a:ext cx="5524500" cy="149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274217" y="4479375"/>
            <a:ext cx="437659" cy="437659"/>
            <a:chOff x="6691603" y="665569"/>
            <a:chExt cx="891000" cy="8910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8428892" y="4479375"/>
            <a:ext cx="437659" cy="437659"/>
            <a:chOff x="6691603" y="665569"/>
            <a:chExt cx="891000" cy="891000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7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/>
          <p:nvPr/>
        </p:nvSpPr>
        <p:spPr>
          <a:xfrm rot="5400000">
            <a:off x="4212000" y="2756875"/>
            <a:ext cx="720000" cy="50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47125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1"/>
          </p:nvPr>
        </p:nvSpPr>
        <p:spPr>
          <a:xfrm>
            <a:off x="720066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2"/>
          </p:nvPr>
        </p:nvSpPr>
        <p:spPr>
          <a:xfrm>
            <a:off x="720066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3"/>
          <p:cNvSpPr txBox="1">
            <a:spLocks noGrp="1"/>
          </p:cNvSpPr>
          <p:nvPr>
            <p:ph type="subTitle" idx="3"/>
          </p:nvPr>
        </p:nvSpPr>
        <p:spPr>
          <a:xfrm>
            <a:off x="3348300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subTitle" idx="4"/>
          </p:nvPr>
        </p:nvSpPr>
        <p:spPr>
          <a:xfrm>
            <a:off x="5976534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subTitle" idx="5"/>
          </p:nvPr>
        </p:nvSpPr>
        <p:spPr>
          <a:xfrm>
            <a:off x="3348300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subTitle" idx="6"/>
          </p:nvPr>
        </p:nvSpPr>
        <p:spPr>
          <a:xfrm>
            <a:off x="5976534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/>
          <p:nvPr/>
        </p:nvSpPr>
        <p:spPr>
          <a:xfrm flipH="1">
            <a:off x="-361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23"/>
          <p:cNvSpPr/>
          <p:nvPr/>
        </p:nvSpPr>
        <p:spPr>
          <a:xfrm flipH="1">
            <a:off x="8785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99" name="Google Shape;299;p23"/>
          <p:cNvGrpSpPr/>
          <p:nvPr/>
        </p:nvGrpSpPr>
        <p:grpSpPr>
          <a:xfrm flipH="1">
            <a:off x="244084" y="225234"/>
            <a:ext cx="620486" cy="404336"/>
            <a:chOff x="8212756" y="332833"/>
            <a:chExt cx="620486" cy="404336"/>
          </a:xfrm>
        </p:grpSpPr>
        <p:grpSp>
          <p:nvGrpSpPr>
            <p:cNvPr id="300" name="Google Shape;300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1" name="Google Shape;30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4" name="Google Shape;304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306" name="Google Shape;306;p23"/>
          <p:cNvGrpSpPr/>
          <p:nvPr/>
        </p:nvGrpSpPr>
        <p:grpSpPr>
          <a:xfrm>
            <a:off x="8281134" y="225234"/>
            <a:ext cx="620486" cy="404336"/>
            <a:chOff x="8212756" y="332833"/>
            <a:chExt cx="620486" cy="404336"/>
          </a:xfrm>
        </p:grpSpPr>
        <p:grpSp>
          <p:nvGrpSpPr>
            <p:cNvPr id="307" name="Google Shape;307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8" name="Google Shape;308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9" name="Google Shape;309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310" name="Google Shape;310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11" name="Google Shape;31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89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730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881901-AB5B-9A30-A9A8-C0018F48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A75A17-CC28-1F99-389A-62E137E13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D6F6DD-7C28-46DE-39A5-DBDB312F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EB42-730F-4365-BF09-132AAEBB8F36}" type="datetimeFigureOut">
              <a:rPr lang="fr-FR" smtClean="0"/>
              <a:t>29/05/2023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C5A1F4-DCB8-27F5-A3A9-3B80260D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3951AE-6C47-AE73-6BF9-4A37F4CF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12777-E872-446C-BC80-275309209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05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15100" y="3614899"/>
            <a:ext cx="42768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5122050" y="238125"/>
            <a:ext cx="3818400" cy="46482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/>
          <p:nvPr/>
        </p:nvSpPr>
        <p:spPr>
          <a:xfrm rot="5400000">
            <a:off x="6764600" y="-954900"/>
            <a:ext cx="533400" cy="24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242382" y="4512684"/>
            <a:ext cx="620486" cy="404336"/>
            <a:chOff x="8212756" y="332833"/>
            <a:chExt cx="620486" cy="404336"/>
          </a:xfrm>
        </p:grpSpPr>
        <p:grpSp>
          <p:nvGrpSpPr>
            <p:cNvPr id="26" name="Google Shape;26;p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7" name="Google Shape;27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" name="Google Shape;30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15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 rot="10800000">
            <a:off x="274217" y="4479342"/>
            <a:ext cx="437659" cy="437659"/>
            <a:chOff x="6691603" y="665569"/>
            <a:chExt cx="891000" cy="891000"/>
          </a:xfrm>
        </p:grpSpPr>
        <p:sp>
          <p:nvSpPr>
            <p:cNvPr id="246" name="Google Shape;246;p20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48" name="Google Shape;248;p20"/>
          <p:cNvGrpSpPr/>
          <p:nvPr/>
        </p:nvGrpSpPr>
        <p:grpSpPr>
          <a:xfrm rot="10800000" flipH="1">
            <a:off x="8428892" y="4479342"/>
            <a:ext cx="437659" cy="437659"/>
            <a:chOff x="6691603" y="665569"/>
            <a:chExt cx="891000" cy="891000"/>
          </a:xfrm>
        </p:grpSpPr>
        <p:sp>
          <p:nvSpPr>
            <p:cNvPr id="249" name="Google Shape;249;p20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1" name="Google Shape;251;p20"/>
          <p:cNvSpPr/>
          <p:nvPr/>
        </p:nvSpPr>
        <p:spPr>
          <a:xfrm rot="5400000" flipH="1">
            <a:off x="195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20"/>
          <p:cNvSpPr/>
          <p:nvPr/>
        </p:nvSpPr>
        <p:spPr>
          <a:xfrm rot="5400000" flipH="1">
            <a:off x="8619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1804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4"/>
          <p:cNvGrpSpPr/>
          <p:nvPr/>
        </p:nvGrpSpPr>
        <p:grpSpPr>
          <a:xfrm rot="10800000" flipH="1">
            <a:off x="8456142" y="4479375"/>
            <a:ext cx="437659" cy="437659"/>
            <a:chOff x="6691603" y="665569"/>
            <a:chExt cx="891000" cy="891000"/>
          </a:xfrm>
        </p:grpSpPr>
        <p:sp>
          <p:nvSpPr>
            <p:cNvPr id="315" name="Google Shape;315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8456142" y="226492"/>
            <a:ext cx="437659" cy="437659"/>
            <a:chOff x="6691603" y="665569"/>
            <a:chExt cx="891000" cy="891000"/>
          </a:xfrm>
        </p:grpSpPr>
        <p:sp>
          <p:nvSpPr>
            <p:cNvPr id="318" name="Google Shape;318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721549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2"/>
          </p:nvPr>
        </p:nvSpPr>
        <p:spPr>
          <a:xfrm>
            <a:off x="721549" y="3227515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3"/>
          </p:nvPr>
        </p:nvSpPr>
        <p:spPr>
          <a:xfrm>
            <a:off x="6131951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4"/>
          </p:nvPr>
        </p:nvSpPr>
        <p:spPr>
          <a:xfrm>
            <a:off x="6131951" y="322751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5"/>
          </p:nvPr>
        </p:nvSpPr>
        <p:spPr>
          <a:xfrm>
            <a:off x="721549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6"/>
          </p:nvPr>
        </p:nvSpPr>
        <p:spPr>
          <a:xfrm>
            <a:off x="6131951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subTitle" idx="7"/>
          </p:nvPr>
        </p:nvSpPr>
        <p:spPr>
          <a:xfrm>
            <a:off x="721549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8"/>
          </p:nvPr>
        </p:nvSpPr>
        <p:spPr>
          <a:xfrm>
            <a:off x="6131951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456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>
            <a:spLocks noGrp="1"/>
          </p:cNvSpPr>
          <p:nvPr>
            <p:ph type="subTitle" idx="1"/>
          </p:nvPr>
        </p:nvSpPr>
        <p:spPr>
          <a:xfrm>
            <a:off x="1591380" y="3384750"/>
            <a:ext cx="2306400" cy="522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2"/>
          </p:nvPr>
        </p:nvSpPr>
        <p:spPr>
          <a:xfrm>
            <a:off x="5246246" y="3384750"/>
            <a:ext cx="2306400" cy="522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subTitle" idx="3"/>
          </p:nvPr>
        </p:nvSpPr>
        <p:spPr>
          <a:xfrm>
            <a:off x="1591380" y="4035800"/>
            <a:ext cx="23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4"/>
          </p:nvPr>
        </p:nvSpPr>
        <p:spPr>
          <a:xfrm>
            <a:off x="5246246" y="4035800"/>
            <a:ext cx="23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2"/>
          <p:cNvSpPr/>
          <p:nvPr/>
        </p:nvSpPr>
        <p:spPr>
          <a:xfrm rot="5400000">
            <a:off x="-2217025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78" name="Google Shape;278;p22"/>
          <p:cNvGrpSpPr/>
          <p:nvPr/>
        </p:nvGrpSpPr>
        <p:grpSpPr>
          <a:xfrm>
            <a:off x="274223" y="4718425"/>
            <a:ext cx="881740" cy="198600"/>
            <a:chOff x="274222" y="4718425"/>
            <a:chExt cx="881740" cy="198600"/>
          </a:xfrm>
        </p:grpSpPr>
        <p:sp>
          <p:nvSpPr>
            <p:cNvPr id="279" name="Google Shape;279;p22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22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22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82" name="Google Shape;282;p22"/>
          <p:cNvGrpSpPr/>
          <p:nvPr/>
        </p:nvGrpSpPr>
        <p:grpSpPr>
          <a:xfrm>
            <a:off x="8279431" y="226509"/>
            <a:ext cx="620486" cy="404336"/>
            <a:chOff x="8212756" y="332833"/>
            <a:chExt cx="620486" cy="404336"/>
          </a:xfrm>
        </p:grpSpPr>
        <p:grpSp>
          <p:nvGrpSpPr>
            <p:cNvPr id="283" name="Google Shape;283;p22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84" name="Google Shape;284;p22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286" name="Google Shape;286;p22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287" name="Google Shape;287;p22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966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 flipH="1">
            <a:off x="715100" y="1496850"/>
            <a:ext cx="2681700" cy="13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7"/>
          <p:cNvGrpSpPr/>
          <p:nvPr/>
        </p:nvGrpSpPr>
        <p:grpSpPr>
          <a:xfrm rot="10800000">
            <a:off x="279617" y="4479375"/>
            <a:ext cx="437659" cy="437659"/>
            <a:chOff x="6691603" y="665569"/>
            <a:chExt cx="891000" cy="891000"/>
          </a:xfrm>
        </p:grpSpPr>
        <p:sp>
          <p:nvSpPr>
            <p:cNvPr id="217" name="Google Shape;217;p1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19" name="Google Shape;219;p17"/>
          <p:cNvGrpSpPr/>
          <p:nvPr/>
        </p:nvGrpSpPr>
        <p:grpSpPr>
          <a:xfrm flipH="1">
            <a:off x="279617" y="226492"/>
            <a:ext cx="437659" cy="437659"/>
            <a:chOff x="6691603" y="665569"/>
            <a:chExt cx="891000" cy="891000"/>
          </a:xfrm>
        </p:grpSpPr>
        <p:sp>
          <p:nvSpPr>
            <p:cNvPr id="220" name="Google Shape;220;p1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2" name="Google Shape;222;p17"/>
          <p:cNvSpPr txBox="1">
            <a:spLocks noGrp="1"/>
          </p:cNvSpPr>
          <p:nvPr>
            <p:ph type="subTitle" idx="1"/>
          </p:nvPr>
        </p:nvSpPr>
        <p:spPr>
          <a:xfrm>
            <a:off x="715100" y="2830650"/>
            <a:ext cx="26817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487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20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809" name="Google Shape;809;p20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34" name="Google Shape;834;p20"/>
          <p:cNvSpPr txBox="1">
            <a:spLocks noGrp="1"/>
          </p:cNvSpPr>
          <p:nvPr>
            <p:ph type="title"/>
          </p:nvPr>
        </p:nvSpPr>
        <p:spPr>
          <a:xfrm flipH="1">
            <a:off x="3102450" y="3160800"/>
            <a:ext cx="4499100" cy="4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3100" b="1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0"/>
          <p:cNvSpPr txBox="1">
            <a:spLocks noGrp="1"/>
          </p:cNvSpPr>
          <p:nvPr>
            <p:ph type="subTitle" idx="1"/>
          </p:nvPr>
        </p:nvSpPr>
        <p:spPr>
          <a:xfrm flipH="1">
            <a:off x="1542200" y="1274700"/>
            <a:ext cx="5101200" cy="15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0"/>
          <p:cNvSpPr/>
          <p:nvPr/>
        </p:nvSpPr>
        <p:spPr>
          <a:xfrm flipH="1">
            <a:off x="4251755" y="4493450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7" name="Google Shape;837;p20"/>
          <p:cNvSpPr/>
          <p:nvPr/>
        </p:nvSpPr>
        <p:spPr>
          <a:xfrm flipH="1">
            <a:off x="7966980" y="429326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8" name="Google Shape;838;p20"/>
          <p:cNvSpPr/>
          <p:nvPr/>
        </p:nvSpPr>
        <p:spPr>
          <a:xfrm flipH="1">
            <a:off x="6376917" y="773425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9" name="Google Shape;839;p20"/>
          <p:cNvSpPr/>
          <p:nvPr/>
        </p:nvSpPr>
        <p:spPr>
          <a:xfrm flipH="1">
            <a:off x="874980" y="3564000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0" name="Google Shape;840;p20"/>
          <p:cNvSpPr/>
          <p:nvPr/>
        </p:nvSpPr>
        <p:spPr>
          <a:xfrm flipH="1">
            <a:off x="4039105" y="380075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1" name="Google Shape;841;p20"/>
          <p:cNvGrpSpPr/>
          <p:nvPr/>
        </p:nvGrpSpPr>
        <p:grpSpPr>
          <a:xfrm flipH="1">
            <a:off x="6135930" y="4293263"/>
            <a:ext cx="311900" cy="314700"/>
            <a:chOff x="8571050" y="1873050"/>
            <a:chExt cx="311900" cy="314700"/>
          </a:xfrm>
        </p:grpSpPr>
        <p:sp>
          <p:nvSpPr>
            <p:cNvPr id="842" name="Google Shape;842;p20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6" name="Google Shape;846;p20"/>
          <p:cNvSpPr/>
          <p:nvPr/>
        </p:nvSpPr>
        <p:spPr>
          <a:xfrm rot="-989451" flipH="1">
            <a:off x="1290283" y="752238"/>
            <a:ext cx="121724" cy="113202"/>
          </a:xfrm>
          <a:custGeom>
            <a:avLst/>
            <a:gdLst/>
            <a:ahLst/>
            <a:cxnLst/>
            <a:rect l="l" t="t" r="r" b="b"/>
            <a:pathLst>
              <a:path w="4371" h="4065" extrusionOk="0">
                <a:moveTo>
                  <a:pt x="2803" y="1301"/>
                </a:moveTo>
                <a:cubicBezTo>
                  <a:pt x="2803" y="1312"/>
                  <a:pt x="2810" y="1323"/>
                  <a:pt x="2818" y="1331"/>
                </a:cubicBezTo>
                <a:lnTo>
                  <a:pt x="2818" y="1331"/>
                </a:lnTo>
                <a:lnTo>
                  <a:pt x="2803" y="1301"/>
                </a:lnTo>
                <a:close/>
                <a:moveTo>
                  <a:pt x="1902" y="934"/>
                </a:moveTo>
                <a:cubicBezTo>
                  <a:pt x="2039" y="973"/>
                  <a:pt x="2176" y="990"/>
                  <a:pt x="2313" y="990"/>
                </a:cubicBezTo>
                <a:cubicBezTo>
                  <a:pt x="2337" y="990"/>
                  <a:pt x="2361" y="989"/>
                  <a:pt x="2385" y="988"/>
                </a:cubicBezTo>
                <a:lnTo>
                  <a:pt x="2385" y="988"/>
                </a:lnTo>
                <a:cubicBezTo>
                  <a:pt x="2391" y="992"/>
                  <a:pt x="2397" y="997"/>
                  <a:pt x="2403" y="1001"/>
                </a:cubicBezTo>
                <a:cubicBezTo>
                  <a:pt x="2469" y="1034"/>
                  <a:pt x="2536" y="1068"/>
                  <a:pt x="2569" y="1101"/>
                </a:cubicBezTo>
                <a:cubicBezTo>
                  <a:pt x="2569" y="1101"/>
                  <a:pt x="2633" y="1144"/>
                  <a:pt x="2625" y="1144"/>
                </a:cubicBezTo>
                <a:cubicBezTo>
                  <a:pt x="2623" y="1144"/>
                  <a:pt x="2616" y="1141"/>
                  <a:pt x="2603" y="1134"/>
                </a:cubicBezTo>
                <a:lnTo>
                  <a:pt x="2603" y="1134"/>
                </a:lnTo>
                <a:lnTo>
                  <a:pt x="2669" y="1168"/>
                </a:lnTo>
                <a:lnTo>
                  <a:pt x="2803" y="1301"/>
                </a:lnTo>
                <a:lnTo>
                  <a:pt x="2803" y="1301"/>
                </a:lnTo>
                <a:lnTo>
                  <a:pt x="2803" y="1301"/>
                </a:lnTo>
                <a:cubicBezTo>
                  <a:pt x="2803" y="1301"/>
                  <a:pt x="2803" y="1301"/>
                  <a:pt x="2803" y="1301"/>
                </a:cubicBezTo>
                <a:lnTo>
                  <a:pt x="2803" y="1301"/>
                </a:lnTo>
                <a:cubicBezTo>
                  <a:pt x="2831" y="1329"/>
                  <a:pt x="2835" y="1340"/>
                  <a:pt x="2831" y="1340"/>
                </a:cubicBezTo>
                <a:cubicBezTo>
                  <a:pt x="2829" y="1340"/>
                  <a:pt x="2823" y="1336"/>
                  <a:pt x="2818" y="1331"/>
                </a:cubicBezTo>
                <a:lnTo>
                  <a:pt x="2818" y="1331"/>
                </a:lnTo>
                <a:lnTo>
                  <a:pt x="2870" y="1435"/>
                </a:lnTo>
                <a:cubicBezTo>
                  <a:pt x="2900" y="1465"/>
                  <a:pt x="2930" y="1522"/>
                  <a:pt x="2960" y="1583"/>
                </a:cubicBezTo>
                <a:lnTo>
                  <a:pt x="2960" y="1583"/>
                </a:lnTo>
                <a:cubicBezTo>
                  <a:pt x="2959" y="1587"/>
                  <a:pt x="2961" y="1601"/>
                  <a:pt x="2970" y="1635"/>
                </a:cubicBezTo>
                <a:lnTo>
                  <a:pt x="3003" y="1701"/>
                </a:lnTo>
                <a:cubicBezTo>
                  <a:pt x="3003" y="1768"/>
                  <a:pt x="3036" y="1835"/>
                  <a:pt x="3036" y="1902"/>
                </a:cubicBezTo>
                <a:cubicBezTo>
                  <a:pt x="3036" y="1935"/>
                  <a:pt x="3036" y="1968"/>
                  <a:pt x="3036" y="2035"/>
                </a:cubicBezTo>
                <a:lnTo>
                  <a:pt x="3036" y="2135"/>
                </a:lnTo>
                <a:cubicBezTo>
                  <a:pt x="3036" y="2202"/>
                  <a:pt x="3003" y="2269"/>
                  <a:pt x="3003" y="2335"/>
                </a:cubicBezTo>
                <a:cubicBezTo>
                  <a:pt x="2979" y="2360"/>
                  <a:pt x="2936" y="2439"/>
                  <a:pt x="2942" y="2439"/>
                </a:cubicBezTo>
                <a:cubicBezTo>
                  <a:pt x="2944" y="2439"/>
                  <a:pt x="2952" y="2428"/>
                  <a:pt x="2970" y="2402"/>
                </a:cubicBezTo>
                <a:lnTo>
                  <a:pt x="2970" y="2402"/>
                </a:lnTo>
                <a:cubicBezTo>
                  <a:pt x="2936" y="2469"/>
                  <a:pt x="2903" y="2535"/>
                  <a:pt x="2836" y="2602"/>
                </a:cubicBezTo>
                <a:cubicBezTo>
                  <a:pt x="2836" y="2602"/>
                  <a:pt x="2787" y="2676"/>
                  <a:pt x="2794" y="2676"/>
                </a:cubicBezTo>
                <a:cubicBezTo>
                  <a:pt x="2795" y="2676"/>
                  <a:pt x="2798" y="2674"/>
                  <a:pt x="2803" y="2669"/>
                </a:cubicBezTo>
                <a:cubicBezTo>
                  <a:pt x="2811" y="2652"/>
                  <a:pt x="2815" y="2646"/>
                  <a:pt x="2816" y="2646"/>
                </a:cubicBezTo>
                <a:lnTo>
                  <a:pt x="2816" y="2646"/>
                </a:lnTo>
                <a:cubicBezTo>
                  <a:pt x="2820" y="2646"/>
                  <a:pt x="2795" y="2702"/>
                  <a:pt x="2770" y="2702"/>
                </a:cubicBezTo>
                <a:cubicBezTo>
                  <a:pt x="2770" y="2702"/>
                  <a:pt x="2703" y="2802"/>
                  <a:pt x="2636" y="2836"/>
                </a:cubicBezTo>
                <a:lnTo>
                  <a:pt x="2569" y="2902"/>
                </a:lnTo>
                <a:lnTo>
                  <a:pt x="2403" y="3002"/>
                </a:lnTo>
                <a:cubicBezTo>
                  <a:pt x="2395" y="3006"/>
                  <a:pt x="2389" y="3009"/>
                  <a:pt x="2384" y="3012"/>
                </a:cubicBezTo>
                <a:lnTo>
                  <a:pt x="2384" y="3012"/>
                </a:lnTo>
                <a:cubicBezTo>
                  <a:pt x="2388" y="3007"/>
                  <a:pt x="2386" y="3002"/>
                  <a:pt x="2369" y="3002"/>
                </a:cubicBezTo>
                <a:lnTo>
                  <a:pt x="2269" y="3036"/>
                </a:lnTo>
                <a:cubicBezTo>
                  <a:pt x="2202" y="3036"/>
                  <a:pt x="2136" y="3069"/>
                  <a:pt x="2069" y="3069"/>
                </a:cubicBezTo>
                <a:lnTo>
                  <a:pt x="1769" y="3069"/>
                </a:lnTo>
                <a:cubicBezTo>
                  <a:pt x="1869" y="3069"/>
                  <a:pt x="1669" y="3069"/>
                  <a:pt x="1635" y="3036"/>
                </a:cubicBezTo>
                <a:cubicBezTo>
                  <a:pt x="1569" y="3036"/>
                  <a:pt x="1502" y="3002"/>
                  <a:pt x="1469" y="3002"/>
                </a:cubicBezTo>
                <a:cubicBezTo>
                  <a:pt x="1535" y="3002"/>
                  <a:pt x="1402" y="2936"/>
                  <a:pt x="1369" y="2936"/>
                </a:cubicBezTo>
                <a:lnTo>
                  <a:pt x="1302" y="2902"/>
                </a:lnTo>
                <a:cubicBezTo>
                  <a:pt x="1302" y="2902"/>
                  <a:pt x="1246" y="2846"/>
                  <a:pt x="1231" y="2846"/>
                </a:cubicBezTo>
                <a:cubicBezTo>
                  <a:pt x="1227" y="2846"/>
                  <a:pt x="1227" y="2852"/>
                  <a:pt x="1235" y="2869"/>
                </a:cubicBezTo>
                <a:cubicBezTo>
                  <a:pt x="1202" y="2802"/>
                  <a:pt x="1135" y="2769"/>
                  <a:pt x="1102" y="2702"/>
                </a:cubicBezTo>
                <a:cubicBezTo>
                  <a:pt x="1102" y="2702"/>
                  <a:pt x="1072" y="2673"/>
                  <a:pt x="1062" y="2673"/>
                </a:cubicBezTo>
                <a:cubicBezTo>
                  <a:pt x="1062" y="2673"/>
                  <a:pt x="1062" y="2673"/>
                  <a:pt x="1061" y="2673"/>
                </a:cubicBezTo>
                <a:lnTo>
                  <a:pt x="1061" y="2673"/>
                </a:lnTo>
                <a:cubicBezTo>
                  <a:pt x="1052" y="2649"/>
                  <a:pt x="1035" y="2626"/>
                  <a:pt x="1035" y="2602"/>
                </a:cubicBezTo>
                <a:cubicBezTo>
                  <a:pt x="1002" y="2569"/>
                  <a:pt x="1002" y="2535"/>
                  <a:pt x="1002" y="2502"/>
                </a:cubicBezTo>
                <a:cubicBezTo>
                  <a:pt x="987" y="2459"/>
                  <a:pt x="985" y="2447"/>
                  <a:pt x="988" y="2447"/>
                </a:cubicBezTo>
                <a:lnTo>
                  <a:pt x="988" y="2447"/>
                </a:lnTo>
                <a:cubicBezTo>
                  <a:pt x="991" y="2447"/>
                  <a:pt x="1002" y="2469"/>
                  <a:pt x="1002" y="2469"/>
                </a:cubicBezTo>
                <a:cubicBezTo>
                  <a:pt x="1002" y="2402"/>
                  <a:pt x="1002" y="2369"/>
                  <a:pt x="1002" y="2302"/>
                </a:cubicBezTo>
                <a:cubicBezTo>
                  <a:pt x="1002" y="2269"/>
                  <a:pt x="1002" y="2235"/>
                  <a:pt x="1002" y="2202"/>
                </a:cubicBezTo>
                <a:lnTo>
                  <a:pt x="1002" y="2168"/>
                </a:lnTo>
                <a:cubicBezTo>
                  <a:pt x="1002" y="2135"/>
                  <a:pt x="1035" y="2035"/>
                  <a:pt x="1035" y="1968"/>
                </a:cubicBezTo>
                <a:cubicBezTo>
                  <a:pt x="1068" y="1902"/>
                  <a:pt x="1068" y="1868"/>
                  <a:pt x="1102" y="1802"/>
                </a:cubicBezTo>
                <a:lnTo>
                  <a:pt x="1168" y="1668"/>
                </a:lnTo>
                <a:cubicBezTo>
                  <a:pt x="1202" y="1601"/>
                  <a:pt x="1235" y="1535"/>
                  <a:pt x="1268" y="1468"/>
                </a:cubicBezTo>
                <a:lnTo>
                  <a:pt x="1335" y="1368"/>
                </a:lnTo>
                <a:cubicBezTo>
                  <a:pt x="1336" y="1367"/>
                  <a:pt x="1337" y="1366"/>
                  <a:pt x="1337" y="1366"/>
                </a:cubicBezTo>
                <a:cubicBezTo>
                  <a:pt x="1337" y="1366"/>
                  <a:pt x="1344" y="1359"/>
                  <a:pt x="1369" y="1335"/>
                </a:cubicBezTo>
                <a:lnTo>
                  <a:pt x="1535" y="1168"/>
                </a:lnTo>
                <a:lnTo>
                  <a:pt x="1602" y="1101"/>
                </a:lnTo>
                <a:lnTo>
                  <a:pt x="1635" y="1068"/>
                </a:lnTo>
                <a:cubicBezTo>
                  <a:pt x="1702" y="1034"/>
                  <a:pt x="1769" y="968"/>
                  <a:pt x="1836" y="934"/>
                </a:cubicBezTo>
                <a:close/>
                <a:moveTo>
                  <a:pt x="1869" y="0"/>
                </a:moveTo>
                <a:cubicBezTo>
                  <a:pt x="1602" y="0"/>
                  <a:pt x="1369" y="100"/>
                  <a:pt x="1168" y="234"/>
                </a:cubicBezTo>
                <a:cubicBezTo>
                  <a:pt x="535" y="701"/>
                  <a:pt x="101" y="1435"/>
                  <a:pt x="34" y="2235"/>
                </a:cubicBezTo>
                <a:cubicBezTo>
                  <a:pt x="1" y="2669"/>
                  <a:pt x="134" y="3102"/>
                  <a:pt x="468" y="3436"/>
                </a:cubicBezTo>
                <a:cubicBezTo>
                  <a:pt x="872" y="3855"/>
                  <a:pt x="1413" y="4065"/>
                  <a:pt x="1953" y="4065"/>
                </a:cubicBezTo>
                <a:cubicBezTo>
                  <a:pt x="2574" y="4065"/>
                  <a:pt x="3193" y="3789"/>
                  <a:pt x="3603" y="3236"/>
                </a:cubicBezTo>
                <a:cubicBezTo>
                  <a:pt x="4371" y="2235"/>
                  <a:pt x="4004" y="767"/>
                  <a:pt x="2870" y="200"/>
                </a:cubicBezTo>
                <a:cubicBezTo>
                  <a:pt x="2828" y="178"/>
                  <a:pt x="2787" y="163"/>
                  <a:pt x="2747" y="154"/>
                </a:cubicBezTo>
                <a:lnTo>
                  <a:pt x="2747" y="154"/>
                </a:lnTo>
                <a:cubicBezTo>
                  <a:pt x="2663" y="90"/>
                  <a:pt x="2563" y="52"/>
                  <a:pt x="2454" y="52"/>
                </a:cubicBezTo>
                <a:cubicBezTo>
                  <a:pt x="2416" y="52"/>
                  <a:pt x="2376" y="57"/>
                  <a:pt x="2336" y="67"/>
                </a:cubicBezTo>
                <a:lnTo>
                  <a:pt x="2202" y="34"/>
                </a:lnTo>
                <a:cubicBezTo>
                  <a:pt x="2069" y="0"/>
                  <a:pt x="1969" y="0"/>
                  <a:pt x="1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22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21"/>
          <p:cNvGrpSpPr/>
          <p:nvPr/>
        </p:nvGrpSpPr>
        <p:grpSpPr>
          <a:xfrm>
            <a:off x="95" y="25"/>
            <a:ext cx="9143969" cy="5143446"/>
            <a:chOff x="95" y="25"/>
            <a:chExt cx="9143969" cy="5143446"/>
          </a:xfrm>
        </p:grpSpPr>
        <p:sp>
          <p:nvSpPr>
            <p:cNvPr id="849" name="Google Shape;849;p21"/>
            <p:cNvSpPr/>
            <p:nvPr/>
          </p:nvSpPr>
          <p:spPr>
            <a:xfrm>
              <a:off x="95" y="484705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95" y="67722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95" y="869746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95" y="106454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95" y="1257062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95" y="1449643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95" y="1642163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95" y="1834744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95" y="2029479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95" y="2222059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95" y="241458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95" y="2607100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95" y="280189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95" y="2994416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95" y="3186997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95" y="3379517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95" y="3572098"/>
              <a:ext cx="9143969" cy="15504"/>
            </a:xfrm>
            <a:custGeom>
              <a:avLst/>
              <a:gdLst/>
              <a:ahLst/>
              <a:cxnLst/>
              <a:rect l="l" t="t" r="r" b="b"/>
              <a:pathLst>
                <a:path w="63221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95" y="3764618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95" y="3959413"/>
              <a:ext cx="9143969" cy="13289"/>
            </a:xfrm>
            <a:custGeom>
              <a:avLst/>
              <a:gdLst/>
              <a:ahLst/>
              <a:cxnLst/>
              <a:rect l="l" t="t" r="r" b="b"/>
              <a:pathLst>
                <a:path w="63221" h="222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95" y="4151934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95" y="4344454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1"/>
                  </a:moveTo>
                  <a:lnTo>
                    <a:pt x="1" y="260"/>
                  </a:lnTo>
                  <a:lnTo>
                    <a:pt x="63221" y="260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95" y="4537035"/>
              <a:ext cx="9143969" cy="15564"/>
            </a:xfrm>
            <a:custGeom>
              <a:avLst/>
              <a:gdLst/>
              <a:ahLst/>
              <a:cxnLst/>
              <a:rect l="l" t="t" r="r" b="b"/>
              <a:pathLst>
                <a:path w="63221" h="260" extrusionOk="0">
                  <a:moveTo>
                    <a:pt x="1" y="0"/>
                  </a:moveTo>
                  <a:lnTo>
                    <a:pt x="1" y="259"/>
                  </a:lnTo>
                  <a:lnTo>
                    <a:pt x="63221" y="259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95" y="4731770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1"/>
                  </a:moveTo>
                  <a:lnTo>
                    <a:pt x="1" y="223"/>
                  </a:lnTo>
                  <a:lnTo>
                    <a:pt x="63221" y="223"/>
                  </a:lnTo>
                  <a:lnTo>
                    <a:pt x="63221" y="1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95" y="4924351"/>
              <a:ext cx="9143969" cy="13349"/>
            </a:xfrm>
            <a:custGeom>
              <a:avLst/>
              <a:gdLst/>
              <a:ahLst/>
              <a:cxnLst/>
              <a:rect l="l" t="t" r="r" b="b"/>
              <a:pathLst>
                <a:path w="63221" h="223" extrusionOk="0">
                  <a:moveTo>
                    <a:pt x="1" y="0"/>
                  </a:moveTo>
                  <a:lnTo>
                    <a:pt x="1" y="222"/>
                  </a:lnTo>
                  <a:lnTo>
                    <a:pt x="63221" y="222"/>
                  </a:lnTo>
                  <a:lnTo>
                    <a:pt x="63221" y="0"/>
                  </a:lnTo>
                  <a:close/>
                </a:path>
              </a:pathLst>
            </a:custGeom>
            <a:solidFill>
              <a:schemeClr val="lt2">
                <a:alpha val="48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704325" y="25"/>
              <a:ext cx="17779" cy="5143446"/>
            </a:xfrm>
            <a:custGeom>
              <a:avLst/>
              <a:gdLst/>
              <a:ahLst/>
              <a:cxnLst/>
              <a:rect l="l" t="t" r="r" b="b"/>
              <a:pathLst>
                <a:path w="297" h="85921" extrusionOk="0">
                  <a:moveTo>
                    <a:pt x="1" y="0"/>
                  </a:moveTo>
                  <a:lnTo>
                    <a:pt x="1" y="85920"/>
                  </a:lnTo>
                  <a:lnTo>
                    <a:pt x="296" y="8592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4" name="Google Shape;874;p21"/>
          <p:cNvSpPr txBox="1">
            <a:spLocks noGrp="1"/>
          </p:cNvSpPr>
          <p:nvPr>
            <p:ph type="title"/>
          </p:nvPr>
        </p:nvSpPr>
        <p:spPr>
          <a:xfrm>
            <a:off x="2209938" y="808050"/>
            <a:ext cx="39693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400">
                <a:solidFill>
                  <a:srgbClr val="21252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1"/>
          <p:cNvSpPr txBox="1">
            <a:spLocks noGrp="1"/>
          </p:cNvSpPr>
          <p:nvPr>
            <p:ph type="subTitle" idx="1"/>
          </p:nvPr>
        </p:nvSpPr>
        <p:spPr>
          <a:xfrm>
            <a:off x="1577775" y="2240950"/>
            <a:ext cx="5233800" cy="2096700"/>
          </a:xfrm>
          <a:prstGeom prst="rect">
            <a:avLst/>
          </a:prstGeom>
          <a:noFill/>
          <a:ln w="1905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1"/>
          <p:cNvSpPr/>
          <p:nvPr/>
        </p:nvSpPr>
        <p:spPr>
          <a:xfrm>
            <a:off x="4140013" y="4738600"/>
            <a:ext cx="109275" cy="114525"/>
          </a:xfrm>
          <a:custGeom>
            <a:avLst/>
            <a:gdLst/>
            <a:ahLst/>
            <a:cxnLst/>
            <a:rect l="l" t="t" r="r" b="b"/>
            <a:pathLst>
              <a:path w="4371" h="4581" extrusionOk="0">
                <a:moveTo>
                  <a:pt x="1702" y="1062"/>
                </a:moveTo>
                <a:cubicBezTo>
                  <a:pt x="1780" y="1119"/>
                  <a:pt x="1875" y="1151"/>
                  <a:pt x="1969" y="1151"/>
                </a:cubicBezTo>
                <a:lnTo>
                  <a:pt x="2002" y="1151"/>
                </a:lnTo>
                <a:lnTo>
                  <a:pt x="2102" y="1185"/>
                </a:lnTo>
                <a:cubicBezTo>
                  <a:pt x="2169" y="1185"/>
                  <a:pt x="2236" y="1218"/>
                  <a:pt x="2336" y="1218"/>
                </a:cubicBezTo>
                <a:cubicBezTo>
                  <a:pt x="2436" y="1285"/>
                  <a:pt x="2569" y="1352"/>
                  <a:pt x="2670" y="1418"/>
                </a:cubicBezTo>
                <a:cubicBezTo>
                  <a:pt x="2770" y="1485"/>
                  <a:pt x="2870" y="1552"/>
                  <a:pt x="2936" y="1652"/>
                </a:cubicBezTo>
                <a:cubicBezTo>
                  <a:pt x="3003" y="1752"/>
                  <a:pt x="3070" y="1852"/>
                  <a:pt x="3137" y="1952"/>
                </a:cubicBezTo>
                <a:cubicBezTo>
                  <a:pt x="3170" y="1985"/>
                  <a:pt x="3170" y="2052"/>
                  <a:pt x="3203" y="2085"/>
                </a:cubicBezTo>
                <a:cubicBezTo>
                  <a:pt x="3203" y="2152"/>
                  <a:pt x="3237" y="2219"/>
                  <a:pt x="3237" y="2286"/>
                </a:cubicBezTo>
                <a:lnTo>
                  <a:pt x="3237" y="2319"/>
                </a:lnTo>
                <a:cubicBezTo>
                  <a:pt x="3237" y="2352"/>
                  <a:pt x="3237" y="2386"/>
                  <a:pt x="3237" y="2419"/>
                </a:cubicBezTo>
                <a:cubicBezTo>
                  <a:pt x="3237" y="2519"/>
                  <a:pt x="3237" y="2586"/>
                  <a:pt x="3237" y="2686"/>
                </a:cubicBezTo>
                <a:cubicBezTo>
                  <a:pt x="3237" y="2675"/>
                  <a:pt x="3236" y="2670"/>
                  <a:pt x="3234" y="2670"/>
                </a:cubicBezTo>
                <a:cubicBezTo>
                  <a:pt x="3227" y="2670"/>
                  <a:pt x="3203" y="2791"/>
                  <a:pt x="3203" y="2819"/>
                </a:cubicBezTo>
                <a:cubicBezTo>
                  <a:pt x="3203" y="2886"/>
                  <a:pt x="3170" y="2953"/>
                  <a:pt x="3137" y="2986"/>
                </a:cubicBezTo>
                <a:cubicBezTo>
                  <a:pt x="3146" y="2976"/>
                  <a:pt x="3150" y="2972"/>
                  <a:pt x="3151" y="2972"/>
                </a:cubicBezTo>
                <a:lnTo>
                  <a:pt x="3151" y="2972"/>
                </a:lnTo>
                <a:cubicBezTo>
                  <a:pt x="3153" y="2972"/>
                  <a:pt x="3137" y="2996"/>
                  <a:pt x="3137" y="3019"/>
                </a:cubicBezTo>
                <a:lnTo>
                  <a:pt x="3103" y="3119"/>
                </a:lnTo>
                <a:cubicBezTo>
                  <a:pt x="3070" y="3186"/>
                  <a:pt x="3036" y="3220"/>
                  <a:pt x="3003" y="3253"/>
                </a:cubicBezTo>
                <a:cubicBezTo>
                  <a:pt x="2936" y="3320"/>
                  <a:pt x="2903" y="3353"/>
                  <a:pt x="2836" y="3386"/>
                </a:cubicBezTo>
                <a:lnTo>
                  <a:pt x="2770" y="3453"/>
                </a:lnTo>
                <a:lnTo>
                  <a:pt x="2670" y="3520"/>
                </a:lnTo>
                <a:cubicBezTo>
                  <a:pt x="2603" y="3520"/>
                  <a:pt x="2536" y="3553"/>
                  <a:pt x="2469" y="3553"/>
                </a:cubicBezTo>
                <a:cubicBezTo>
                  <a:pt x="2469" y="3553"/>
                  <a:pt x="2395" y="3568"/>
                  <a:pt x="2366" y="3568"/>
                </a:cubicBezTo>
                <a:cubicBezTo>
                  <a:pt x="2351" y="3568"/>
                  <a:pt x="2347" y="3564"/>
                  <a:pt x="2369" y="3553"/>
                </a:cubicBezTo>
                <a:lnTo>
                  <a:pt x="2303" y="3553"/>
                </a:lnTo>
                <a:cubicBezTo>
                  <a:pt x="2286" y="3570"/>
                  <a:pt x="2261" y="3578"/>
                  <a:pt x="2232" y="3578"/>
                </a:cubicBezTo>
                <a:cubicBezTo>
                  <a:pt x="2203" y="3578"/>
                  <a:pt x="2169" y="3570"/>
                  <a:pt x="2136" y="3553"/>
                </a:cubicBezTo>
                <a:lnTo>
                  <a:pt x="2002" y="3553"/>
                </a:lnTo>
                <a:lnTo>
                  <a:pt x="1902" y="3520"/>
                </a:lnTo>
                <a:lnTo>
                  <a:pt x="1869" y="3520"/>
                </a:lnTo>
                <a:cubicBezTo>
                  <a:pt x="1369" y="3253"/>
                  <a:pt x="1068" y="2753"/>
                  <a:pt x="1068" y="2185"/>
                </a:cubicBezTo>
                <a:cubicBezTo>
                  <a:pt x="1068" y="1885"/>
                  <a:pt x="1168" y="1618"/>
                  <a:pt x="1335" y="1385"/>
                </a:cubicBezTo>
                <a:cubicBezTo>
                  <a:pt x="1437" y="1262"/>
                  <a:pt x="1565" y="1152"/>
                  <a:pt x="1702" y="1062"/>
                </a:cubicBezTo>
                <a:close/>
                <a:moveTo>
                  <a:pt x="1857" y="0"/>
                </a:moveTo>
                <a:cubicBezTo>
                  <a:pt x="1817" y="0"/>
                  <a:pt x="1776" y="6"/>
                  <a:pt x="1736" y="17"/>
                </a:cubicBezTo>
                <a:cubicBezTo>
                  <a:pt x="902" y="284"/>
                  <a:pt x="301" y="985"/>
                  <a:pt x="168" y="1852"/>
                </a:cubicBezTo>
                <a:cubicBezTo>
                  <a:pt x="1" y="2753"/>
                  <a:pt x="368" y="3687"/>
                  <a:pt x="1102" y="4254"/>
                </a:cubicBezTo>
                <a:cubicBezTo>
                  <a:pt x="1429" y="4472"/>
                  <a:pt x="1814" y="4581"/>
                  <a:pt x="2199" y="4581"/>
                </a:cubicBezTo>
                <a:cubicBezTo>
                  <a:pt x="2640" y="4581"/>
                  <a:pt x="3081" y="4438"/>
                  <a:pt x="3437" y="4154"/>
                </a:cubicBezTo>
                <a:cubicBezTo>
                  <a:pt x="4104" y="3620"/>
                  <a:pt x="4371" y="2719"/>
                  <a:pt x="4104" y="1885"/>
                </a:cubicBezTo>
                <a:cubicBezTo>
                  <a:pt x="3834" y="1046"/>
                  <a:pt x="3133" y="422"/>
                  <a:pt x="2268" y="256"/>
                </a:cubicBezTo>
                <a:lnTo>
                  <a:pt x="2268" y="256"/>
                </a:lnTo>
                <a:cubicBezTo>
                  <a:pt x="2188" y="93"/>
                  <a:pt x="2024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7" name="Google Shape;877;p21"/>
          <p:cNvSpPr/>
          <p:nvPr/>
        </p:nvSpPr>
        <p:spPr>
          <a:xfrm>
            <a:off x="7252938" y="486491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Google Shape;878;p21"/>
          <p:cNvSpPr/>
          <p:nvPr/>
        </p:nvSpPr>
        <p:spPr>
          <a:xfrm>
            <a:off x="1577775" y="4862350"/>
            <a:ext cx="87600" cy="85725"/>
          </a:xfrm>
          <a:custGeom>
            <a:avLst/>
            <a:gdLst/>
            <a:ahLst/>
            <a:cxnLst/>
            <a:rect l="l" t="t" r="r" b="b"/>
            <a:pathLst>
              <a:path w="3504" h="3429" extrusionOk="0">
                <a:moveTo>
                  <a:pt x="1306" y="1043"/>
                </a:moveTo>
                <a:cubicBezTo>
                  <a:pt x="1302" y="1043"/>
                  <a:pt x="1285" y="1051"/>
                  <a:pt x="1268" y="1068"/>
                </a:cubicBezTo>
                <a:cubicBezTo>
                  <a:pt x="1302" y="1051"/>
                  <a:pt x="1310" y="1043"/>
                  <a:pt x="1306" y="1043"/>
                </a:cubicBezTo>
                <a:close/>
                <a:moveTo>
                  <a:pt x="1049" y="1498"/>
                </a:moveTo>
                <a:cubicBezTo>
                  <a:pt x="1048" y="1498"/>
                  <a:pt x="1043" y="1508"/>
                  <a:pt x="1039" y="1525"/>
                </a:cubicBezTo>
                <a:lnTo>
                  <a:pt x="1039" y="1525"/>
                </a:lnTo>
                <a:cubicBezTo>
                  <a:pt x="1048" y="1506"/>
                  <a:pt x="1050" y="1498"/>
                  <a:pt x="1049" y="1498"/>
                </a:cubicBezTo>
                <a:close/>
                <a:moveTo>
                  <a:pt x="2278" y="2426"/>
                </a:moveTo>
                <a:lnTo>
                  <a:pt x="2278" y="2426"/>
                </a:lnTo>
                <a:cubicBezTo>
                  <a:pt x="2263" y="2428"/>
                  <a:pt x="2252" y="2445"/>
                  <a:pt x="2256" y="2445"/>
                </a:cubicBezTo>
                <a:cubicBezTo>
                  <a:pt x="2258" y="2445"/>
                  <a:pt x="2262" y="2442"/>
                  <a:pt x="2269" y="2435"/>
                </a:cubicBezTo>
                <a:lnTo>
                  <a:pt x="2278" y="2426"/>
                </a:lnTo>
                <a:close/>
                <a:moveTo>
                  <a:pt x="1458" y="943"/>
                </a:moveTo>
                <a:lnTo>
                  <a:pt x="1458" y="943"/>
                </a:lnTo>
                <a:cubicBezTo>
                  <a:pt x="1551" y="978"/>
                  <a:pt x="1643" y="1040"/>
                  <a:pt x="1735" y="1101"/>
                </a:cubicBezTo>
                <a:lnTo>
                  <a:pt x="1869" y="1201"/>
                </a:lnTo>
                <a:lnTo>
                  <a:pt x="1935" y="1234"/>
                </a:lnTo>
                <a:cubicBezTo>
                  <a:pt x="1935" y="1234"/>
                  <a:pt x="1995" y="1264"/>
                  <a:pt x="2004" y="1264"/>
                </a:cubicBezTo>
                <a:cubicBezTo>
                  <a:pt x="2009" y="1264"/>
                  <a:pt x="2002" y="1257"/>
                  <a:pt x="1969" y="1235"/>
                </a:cubicBezTo>
                <a:lnTo>
                  <a:pt x="1969" y="1235"/>
                </a:lnTo>
                <a:cubicBezTo>
                  <a:pt x="2069" y="1302"/>
                  <a:pt x="2136" y="1368"/>
                  <a:pt x="2202" y="1468"/>
                </a:cubicBezTo>
                <a:lnTo>
                  <a:pt x="2236" y="1501"/>
                </a:lnTo>
                <a:cubicBezTo>
                  <a:pt x="2227" y="1485"/>
                  <a:pt x="2225" y="1478"/>
                  <a:pt x="2227" y="1478"/>
                </a:cubicBezTo>
                <a:lnTo>
                  <a:pt x="2227" y="1478"/>
                </a:lnTo>
                <a:cubicBezTo>
                  <a:pt x="2231" y="1478"/>
                  <a:pt x="2269" y="1535"/>
                  <a:pt x="2269" y="1535"/>
                </a:cubicBezTo>
                <a:cubicBezTo>
                  <a:pt x="2302" y="1568"/>
                  <a:pt x="2336" y="1635"/>
                  <a:pt x="2369" y="1702"/>
                </a:cubicBezTo>
                <a:cubicBezTo>
                  <a:pt x="2369" y="1702"/>
                  <a:pt x="2402" y="1735"/>
                  <a:pt x="2402" y="1768"/>
                </a:cubicBezTo>
                <a:lnTo>
                  <a:pt x="2436" y="1902"/>
                </a:lnTo>
                <a:cubicBezTo>
                  <a:pt x="2436" y="1912"/>
                  <a:pt x="2436" y="1923"/>
                  <a:pt x="2436" y="1935"/>
                </a:cubicBezTo>
                <a:cubicBezTo>
                  <a:pt x="2436" y="2002"/>
                  <a:pt x="2436" y="2035"/>
                  <a:pt x="2436" y="2102"/>
                </a:cubicBezTo>
                <a:cubicBezTo>
                  <a:pt x="2436" y="2121"/>
                  <a:pt x="2436" y="2135"/>
                  <a:pt x="2436" y="2135"/>
                </a:cubicBezTo>
                <a:lnTo>
                  <a:pt x="2413" y="2227"/>
                </a:lnTo>
                <a:lnTo>
                  <a:pt x="2413" y="2227"/>
                </a:lnTo>
                <a:cubicBezTo>
                  <a:pt x="2410" y="2228"/>
                  <a:pt x="2407" y="2230"/>
                  <a:pt x="2402" y="2235"/>
                </a:cubicBezTo>
                <a:cubicBezTo>
                  <a:pt x="2402" y="2269"/>
                  <a:pt x="2369" y="2302"/>
                  <a:pt x="2369" y="2302"/>
                </a:cubicBezTo>
                <a:cubicBezTo>
                  <a:pt x="2336" y="2335"/>
                  <a:pt x="2336" y="2369"/>
                  <a:pt x="2336" y="2369"/>
                </a:cubicBezTo>
                <a:lnTo>
                  <a:pt x="2278" y="2426"/>
                </a:lnTo>
                <a:lnTo>
                  <a:pt x="2278" y="2426"/>
                </a:lnTo>
                <a:cubicBezTo>
                  <a:pt x="2279" y="2426"/>
                  <a:pt x="2281" y="2426"/>
                  <a:pt x="2282" y="2426"/>
                </a:cubicBezTo>
                <a:cubicBezTo>
                  <a:pt x="2288" y="2426"/>
                  <a:pt x="2295" y="2428"/>
                  <a:pt x="2302" y="2435"/>
                </a:cubicBezTo>
                <a:lnTo>
                  <a:pt x="2197" y="2488"/>
                </a:lnTo>
                <a:lnTo>
                  <a:pt x="2197" y="2488"/>
                </a:lnTo>
                <a:cubicBezTo>
                  <a:pt x="2177" y="2490"/>
                  <a:pt x="2122" y="2502"/>
                  <a:pt x="2102" y="2502"/>
                </a:cubicBezTo>
                <a:lnTo>
                  <a:pt x="1902" y="2502"/>
                </a:lnTo>
                <a:cubicBezTo>
                  <a:pt x="1835" y="2502"/>
                  <a:pt x="1769" y="2469"/>
                  <a:pt x="1735" y="2435"/>
                </a:cubicBezTo>
                <a:lnTo>
                  <a:pt x="1668" y="2435"/>
                </a:lnTo>
                <a:lnTo>
                  <a:pt x="1502" y="2335"/>
                </a:lnTo>
                <a:lnTo>
                  <a:pt x="1402" y="2269"/>
                </a:lnTo>
                <a:cubicBezTo>
                  <a:pt x="1402" y="2269"/>
                  <a:pt x="1302" y="2202"/>
                  <a:pt x="1302" y="2169"/>
                </a:cubicBezTo>
                <a:lnTo>
                  <a:pt x="1201" y="2102"/>
                </a:lnTo>
                <a:cubicBezTo>
                  <a:pt x="1168" y="2068"/>
                  <a:pt x="1168" y="2035"/>
                  <a:pt x="1135" y="2002"/>
                </a:cubicBezTo>
                <a:cubicBezTo>
                  <a:pt x="1101" y="1968"/>
                  <a:pt x="1068" y="1902"/>
                  <a:pt x="1068" y="1868"/>
                </a:cubicBezTo>
                <a:lnTo>
                  <a:pt x="1068" y="1768"/>
                </a:lnTo>
                <a:cubicBezTo>
                  <a:pt x="1068" y="1768"/>
                  <a:pt x="1068" y="1735"/>
                  <a:pt x="1035" y="1702"/>
                </a:cubicBezTo>
                <a:lnTo>
                  <a:pt x="1035" y="1568"/>
                </a:lnTo>
                <a:cubicBezTo>
                  <a:pt x="1035" y="1551"/>
                  <a:pt x="1037" y="1536"/>
                  <a:pt x="1039" y="1525"/>
                </a:cubicBezTo>
                <a:lnTo>
                  <a:pt x="1039" y="1525"/>
                </a:lnTo>
                <a:cubicBezTo>
                  <a:pt x="1038" y="1528"/>
                  <a:pt x="1036" y="1531"/>
                  <a:pt x="1035" y="1535"/>
                </a:cubicBezTo>
                <a:cubicBezTo>
                  <a:pt x="1035" y="1514"/>
                  <a:pt x="1035" y="1484"/>
                  <a:pt x="1035" y="1468"/>
                </a:cubicBezTo>
                <a:cubicBezTo>
                  <a:pt x="1035" y="1435"/>
                  <a:pt x="1035" y="1435"/>
                  <a:pt x="1035" y="1401"/>
                </a:cubicBezTo>
                <a:lnTo>
                  <a:pt x="1035" y="1368"/>
                </a:lnTo>
                <a:cubicBezTo>
                  <a:pt x="1035" y="1335"/>
                  <a:pt x="1101" y="1268"/>
                  <a:pt x="1135" y="1234"/>
                </a:cubicBezTo>
                <a:cubicBezTo>
                  <a:pt x="1135" y="1201"/>
                  <a:pt x="1135" y="1201"/>
                  <a:pt x="1168" y="1168"/>
                </a:cubicBezTo>
                <a:lnTo>
                  <a:pt x="1201" y="1168"/>
                </a:lnTo>
                <a:lnTo>
                  <a:pt x="1268" y="1068"/>
                </a:lnTo>
                <a:cubicBezTo>
                  <a:pt x="1268" y="1034"/>
                  <a:pt x="1368" y="1001"/>
                  <a:pt x="1402" y="968"/>
                </a:cubicBezTo>
                <a:lnTo>
                  <a:pt x="1368" y="968"/>
                </a:lnTo>
                <a:cubicBezTo>
                  <a:pt x="1368" y="968"/>
                  <a:pt x="1423" y="968"/>
                  <a:pt x="1458" y="943"/>
                </a:cubicBezTo>
                <a:close/>
                <a:moveTo>
                  <a:pt x="1568" y="0"/>
                </a:moveTo>
                <a:lnTo>
                  <a:pt x="1568" y="67"/>
                </a:lnTo>
                <a:cubicBezTo>
                  <a:pt x="868" y="100"/>
                  <a:pt x="301" y="567"/>
                  <a:pt x="134" y="1201"/>
                </a:cubicBezTo>
                <a:cubicBezTo>
                  <a:pt x="1" y="1835"/>
                  <a:pt x="201" y="2502"/>
                  <a:pt x="734" y="2936"/>
                </a:cubicBezTo>
                <a:cubicBezTo>
                  <a:pt x="1078" y="3258"/>
                  <a:pt x="1519" y="3428"/>
                  <a:pt x="1967" y="3428"/>
                </a:cubicBezTo>
                <a:cubicBezTo>
                  <a:pt x="2215" y="3428"/>
                  <a:pt x="2465" y="3376"/>
                  <a:pt x="2703" y="3269"/>
                </a:cubicBezTo>
                <a:cubicBezTo>
                  <a:pt x="3270" y="2902"/>
                  <a:pt x="3503" y="2235"/>
                  <a:pt x="3336" y="1601"/>
                </a:cubicBezTo>
                <a:cubicBezTo>
                  <a:pt x="3103" y="934"/>
                  <a:pt x="2569" y="367"/>
                  <a:pt x="1902" y="134"/>
                </a:cubicBezTo>
                <a:cubicBezTo>
                  <a:pt x="1878" y="122"/>
                  <a:pt x="1855" y="112"/>
                  <a:pt x="1832" y="104"/>
                </a:cubicBezTo>
                <a:lnTo>
                  <a:pt x="1832" y="104"/>
                </a:lnTo>
                <a:cubicBezTo>
                  <a:pt x="1756" y="40"/>
                  <a:pt x="1665" y="0"/>
                  <a:pt x="15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21"/>
          <p:cNvSpPr/>
          <p:nvPr/>
        </p:nvSpPr>
        <p:spPr>
          <a:xfrm>
            <a:off x="2436525" y="440850"/>
            <a:ext cx="70900" cy="70825"/>
          </a:xfrm>
          <a:custGeom>
            <a:avLst/>
            <a:gdLst/>
            <a:ahLst/>
            <a:cxnLst/>
            <a:rect l="l" t="t" r="r" b="b"/>
            <a:pathLst>
              <a:path w="2836" h="2833" extrusionOk="0">
                <a:moveTo>
                  <a:pt x="958" y="1016"/>
                </a:moveTo>
                <a:cubicBezTo>
                  <a:pt x="951" y="1028"/>
                  <a:pt x="943" y="1033"/>
                  <a:pt x="939" y="1033"/>
                </a:cubicBezTo>
                <a:cubicBezTo>
                  <a:pt x="936" y="1033"/>
                  <a:pt x="939" y="1027"/>
                  <a:pt x="958" y="1016"/>
                </a:cubicBezTo>
                <a:close/>
                <a:moveTo>
                  <a:pt x="1201" y="1126"/>
                </a:moveTo>
                <a:cubicBezTo>
                  <a:pt x="1201" y="1126"/>
                  <a:pt x="1200" y="1138"/>
                  <a:pt x="1197" y="1153"/>
                </a:cubicBezTo>
                <a:lnTo>
                  <a:pt x="1197" y="1153"/>
                </a:lnTo>
                <a:cubicBezTo>
                  <a:pt x="1198" y="1150"/>
                  <a:pt x="1200" y="1147"/>
                  <a:pt x="1201" y="1144"/>
                </a:cubicBezTo>
                <a:cubicBezTo>
                  <a:pt x="1201" y="1131"/>
                  <a:pt x="1201" y="1126"/>
                  <a:pt x="1201" y="1126"/>
                </a:cubicBezTo>
                <a:close/>
                <a:moveTo>
                  <a:pt x="1197" y="1153"/>
                </a:moveTo>
                <a:cubicBezTo>
                  <a:pt x="1187" y="1174"/>
                  <a:pt x="1181" y="1191"/>
                  <a:pt x="1176" y="1208"/>
                </a:cubicBezTo>
                <a:lnTo>
                  <a:pt x="1176" y="1208"/>
                </a:lnTo>
                <a:cubicBezTo>
                  <a:pt x="1188" y="1199"/>
                  <a:pt x="1194" y="1173"/>
                  <a:pt x="1197" y="1153"/>
                </a:cubicBezTo>
                <a:close/>
                <a:moveTo>
                  <a:pt x="1826" y="1273"/>
                </a:moveTo>
                <a:cubicBezTo>
                  <a:pt x="1828" y="1291"/>
                  <a:pt x="1839" y="1306"/>
                  <a:pt x="1843" y="1306"/>
                </a:cubicBezTo>
                <a:cubicBezTo>
                  <a:pt x="1846" y="1306"/>
                  <a:pt x="1845" y="1299"/>
                  <a:pt x="1835" y="1278"/>
                </a:cubicBezTo>
                <a:lnTo>
                  <a:pt x="1826" y="1273"/>
                </a:lnTo>
                <a:close/>
                <a:moveTo>
                  <a:pt x="1316" y="1792"/>
                </a:moveTo>
                <a:cubicBezTo>
                  <a:pt x="1316" y="1792"/>
                  <a:pt x="1327" y="1802"/>
                  <a:pt x="1339" y="1812"/>
                </a:cubicBezTo>
                <a:lnTo>
                  <a:pt x="1339" y="1812"/>
                </a:lnTo>
                <a:cubicBezTo>
                  <a:pt x="1338" y="1812"/>
                  <a:pt x="1336" y="1812"/>
                  <a:pt x="1335" y="1812"/>
                </a:cubicBezTo>
                <a:cubicBezTo>
                  <a:pt x="1321" y="1797"/>
                  <a:pt x="1315" y="1792"/>
                  <a:pt x="1316" y="1792"/>
                </a:cubicBezTo>
                <a:close/>
                <a:moveTo>
                  <a:pt x="1835" y="1778"/>
                </a:moveTo>
                <a:lnTo>
                  <a:pt x="1835" y="1778"/>
                </a:lnTo>
                <a:cubicBezTo>
                  <a:pt x="1816" y="1797"/>
                  <a:pt x="1774" y="1817"/>
                  <a:pt x="1768" y="1817"/>
                </a:cubicBezTo>
                <a:cubicBezTo>
                  <a:pt x="1764" y="1817"/>
                  <a:pt x="1779" y="1806"/>
                  <a:pt x="1835" y="1778"/>
                </a:cubicBezTo>
                <a:close/>
                <a:moveTo>
                  <a:pt x="1270" y="945"/>
                </a:moveTo>
                <a:cubicBezTo>
                  <a:pt x="1303" y="947"/>
                  <a:pt x="1344" y="954"/>
                  <a:pt x="1368" y="978"/>
                </a:cubicBezTo>
                <a:lnTo>
                  <a:pt x="1435" y="978"/>
                </a:lnTo>
                <a:lnTo>
                  <a:pt x="1568" y="1078"/>
                </a:lnTo>
                <a:lnTo>
                  <a:pt x="1635" y="1111"/>
                </a:lnTo>
                <a:cubicBezTo>
                  <a:pt x="1702" y="1144"/>
                  <a:pt x="1735" y="1178"/>
                  <a:pt x="1768" y="1244"/>
                </a:cubicBezTo>
                <a:lnTo>
                  <a:pt x="1826" y="1273"/>
                </a:lnTo>
                <a:lnTo>
                  <a:pt x="1826" y="1273"/>
                </a:lnTo>
                <a:cubicBezTo>
                  <a:pt x="1825" y="1263"/>
                  <a:pt x="1827" y="1253"/>
                  <a:pt x="1835" y="1244"/>
                </a:cubicBezTo>
                <a:lnTo>
                  <a:pt x="1835" y="1244"/>
                </a:lnTo>
                <a:lnTo>
                  <a:pt x="1902" y="1378"/>
                </a:lnTo>
                <a:lnTo>
                  <a:pt x="1935" y="1445"/>
                </a:lnTo>
                <a:cubicBezTo>
                  <a:pt x="1935" y="1478"/>
                  <a:pt x="1935" y="1478"/>
                  <a:pt x="1935" y="1511"/>
                </a:cubicBezTo>
                <a:lnTo>
                  <a:pt x="1935" y="1611"/>
                </a:lnTo>
                <a:lnTo>
                  <a:pt x="1935" y="1645"/>
                </a:lnTo>
                <a:cubicBezTo>
                  <a:pt x="1935" y="1645"/>
                  <a:pt x="1935" y="1662"/>
                  <a:pt x="1923" y="1672"/>
                </a:cubicBezTo>
                <a:lnTo>
                  <a:pt x="1923" y="1672"/>
                </a:lnTo>
                <a:cubicBezTo>
                  <a:pt x="1931" y="1653"/>
                  <a:pt x="1936" y="1629"/>
                  <a:pt x="1925" y="1629"/>
                </a:cubicBezTo>
                <a:cubicBezTo>
                  <a:pt x="1921" y="1629"/>
                  <a:pt x="1913" y="1633"/>
                  <a:pt x="1902" y="1645"/>
                </a:cubicBezTo>
                <a:lnTo>
                  <a:pt x="1835" y="1745"/>
                </a:lnTo>
                <a:cubicBezTo>
                  <a:pt x="1828" y="1759"/>
                  <a:pt x="1828" y="1764"/>
                  <a:pt x="1833" y="1764"/>
                </a:cubicBezTo>
                <a:cubicBezTo>
                  <a:pt x="1845" y="1764"/>
                  <a:pt x="1887" y="1726"/>
                  <a:pt x="1887" y="1726"/>
                </a:cubicBezTo>
                <a:lnTo>
                  <a:pt x="1887" y="1726"/>
                </a:lnTo>
                <a:cubicBezTo>
                  <a:pt x="1888" y="1726"/>
                  <a:pt x="1883" y="1731"/>
                  <a:pt x="1868" y="1745"/>
                </a:cubicBezTo>
                <a:lnTo>
                  <a:pt x="1835" y="1778"/>
                </a:lnTo>
                <a:cubicBezTo>
                  <a:pt x="1802" y="1778"/>
                  <a:pt x="1768" y="1812"/>
                  <a:pt x="1735" y="1812"/>
                </a:cubicBezTo>
                <a:lnTo>
                  <a:pt x="1702" y="1845"/>
                </a:lnTo>
                <a:lnTo>
                  <a:pt x="1668" y="1845"/>
                </a:lnTo>
                <a:cubicBezTo>
                  <a:pt x="1735" y="1812"/>
                  <a:pt x="1735" y="1812"/>
                  <a:pt x="1702" y="1812"/>
                </a:cubicBezTo>
                <a:lnTo>
                  <a:pt x="1602" y="1845"/>
                </a:lnTo>
                <a:lnTo>
                  <a:pt x="1535" y="1845"/>
                </a:lnTo>
                <a:cubicBezTo>
                  <a:pt x="1518" y="1862"/>
                  <a:pt x="1502" y="1870"/>
                  <a:pt x="1485" y="1870"/>
                </a:cubicBezTo>
                <a:cubicBezTo>
                  <a:pt x="1468" y="1870"/>
                  <a:pt x="1451" y="1862"/>
                  <a:pt x="1435" y="1845"/>
                </a:cubicBezTo>
                <a:cubicBezTo>
                  <a:pt x="1414" y="1845"/>
                  <a:pt x="1393" y="1832"/>
                  <a:pt x="1373" y="1822"/>
                </a:cubicBezTo>
                <a:lnTo>
                  <a:pt x="1373" y="1822"/>
                </a:lnTo>
                <a:cubicBezTo>
                  <a:pt x="1372" y="1820"/>
                  <a:pt x="1370" y="1816"/>
                  <a:pt x="1368" y="1812"/>
                </a:cubicBezTo>
                <a:lnTo>
                  <a:pt x="1335" y="1778"/>
                </a:lnTo>
                <a:cubicBezTo>
                  <a:pt x="1301" y="1778"/>
                  <a:pt x="1301" y="1778"/>
                  <a:pt x="1301" y="1745"/>
                </a:cubicBezTo>
                <a:cubicBezTo>
                  <a:pt x="1281" y="1725"/>
                  <a:pt x="1261" y="1692"/>
                  <a:pt x="1263" y="1692"/>
                </a:cubicBezTo>
                <a:lnTo>
                  <a:pt x="1263" y="1692"/>
                </a:lnTo>
                <a:cubicBezTo>
                  <a:pt x="1264" y="1692"/>
                  <a:pt x="1275" y="1706"/>
                  <a:pt x="1301" y="1745"/>
                </a:cubicBezTo>
                <a:cubicBezTo>
                  <a:pt x="1301" y="1711"/>
                  <a:pt x="1235" y="1678"/>
                  <a:pt x="1235" y="1645"/>
                </a:cubicBezTo>
                <a:cubicBezTo>
                  <a:pt x="1218" y="1645"/>
                  <a:pt x="1210" y="1637"/>
                  <a:pt x="1206" y="1625"/>
                </a:cubicBezTo>
                <a:lnTo>
                  <a:pt x="1206" y="1625"/>
                </a:lnTo>
                <a:cubicBezTo>
                  <a:pt x="1207" y="1626"/>
                  <a:pt x="1208" y="1628"/>
                  <a:pt x="1208" y="1628"/>
                </a:cubicBezTo>
                <a:cubicBezTo>
                  <a:pt x="1209" y="1628"/>
                  <a:pt x="1207" y="1624"/>
                  <a:pt x="1203" y="1616"/>
                </a:cubicBezTo>
                <a:lnTo>
                  <a:pt x="1203" y="1616"/>
                </a:lnTo>
                <a:cubicBezTo>
                  <a:pt x="1201" y="1604"/>
                  <a:pt x="1201" y="1591"/>
                  <a:pt x="1201" y="1578"/>
                </a:cubicBezTo>
                <a:cubicBezTo>
                  <a:pt x="1190" y="1567"/>
                  <a:pt x="1183" y="1562"/>
                  <a:pt x="1180" y="1562"/>
                </a:cubicBezTo>
                <a:cubicBezTo>
                  <a:pt x="1176" y="1562"/>
                  <a:pt x="1178" y="1571"/>
                  <a:pt x="1183" y="1582"/>
                </a:cubicBezTo>
                <a:lnTo>
                  <a:pt x="1183" y="1582"/>
                </a:lnTo>
                <a:cubicBezTo>
                  <a:pt x="1141" y="1511"/>
                  <a:pt x="1168" y="1508"/>
                  <a:pt x="1168" y="1478"/>
                </a:cubicBezTo>
                <a:lnTo>
                  <a:pt x="1168" y="1445"/>
                </a:lnTo>
                <a:lnTo>
                  <a:pt x="1168" y="1311"/>
                </a:lnTo>
                <a:cubicBezTo>
                  <a:pt x="1168" y="1269"/>
                  <a:pt x="1168" y="1240"/>
                  <a:pt x="1176" y="1208"/>
                </a:cubicBezTo>
                <a:lnTo>
                  <a:pt x="1176" y="1208"/>
                </a:lnTo>
                <a:cubicBezTo>
                  <a:pt x="1174" y="1210"/>
                  <a:pt x="1171" y="1211"/>
                  <a:pt x="1168" y="1211"/>
                </a:cubicBezTo>
                <a:cubicBezTo>
                  <a:pt x="1135" y="1211"/>
                  <a:pt x="1201" y="1144"/>
                  <a:pt x="1201" y="1111"/>
                </a:cubicBezTo>
                <a:cubicBezTo>
                  <a:pt x="1236" y="1055"/>
                  <a:pt x="1259" y="999"/>
                  <a:pt x="1270" y="945"/>
                </a:cubicBezTo>
                <a:close/>
                <a:moveTo>
                  <a:pt x="1195" y="1"/>
                </a:moveTo>
                <a:cubicBezTo>
                  <a:pt x="988" y="1"/>
                  <a:pt x="784" y="52"/>
                  <a:pt x="601" y="144"/>
                </a:cubicBezTo>
                <a:cubicBezTo>
                  <a:pt x="234" y="344"/>
                  <a:pt x="0" y="677"/>
                  <a:pt x="0" y="1078"/>
                </a:cubicBezTo>
                <a:cubicBezTo>
                  <a:pt x="0" y="1230"/>
                  <a:pt x="66" y="1361"/>
                  <a:pt x="171" y="1445"/>
                </a:cubicBezTo>
                <a:lnTo>
                  <a:pt x="171" y="1445"/>
                </a:lnTo>
                <a:cubicBezTo>
                  <a:pt x="176" y="1712"/>
                  <a:pt x="251" y="1978"/>
                  <a:pt x="401" y="2212"/>
                </a:cubicBezTo>
                <a:cubicBezTo>
                  <a:pt x="636" y="2604"/>
                  <a:pt x="1056" y="2832"/>
                  <a:pt x="1483" y="2832"/>
                </a:cubicBezTo>
                <a:cubicBezTo>
                  <a:pt x="1601" y="2832"/>
                  <a:pt x="1720" y="2815"/>
                  <a:pt x="1835" y="2779"/>
                </a:cubicBezTo>
                <a:cubicBezTo>
                  <a:pt x="2402" y="2612"/>
                  <a:pt x="2802" y="2145"/>
                  <a:pt x="2836" y="1545"/>
                </a:cubicBezTo>
                <a:cubicBezTo>
                  <a:pt x="2769" y="878"/>
                  <a:pt x="2335" y="310"/>
                  <a:pt x="1702" y="110"/>
                </a:cubicBezTo>
                <a:cubicBezTo>
                  <a:pt x="1536" y="35"/>
                  <a:pt x="1364" y="1"/>
                  <a:pt x="1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0" name="Google Shape;880;p21"/>
          <p:cNvSpPr/>
          <p:nvPr/>
        </p:nvSpPr>
        <p:spPr>
          <a:xfrm>
            <a:off x="321600" y="3296000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21"/>
          <p:cNvSpPr/>
          <p:nvPr/>
        </p:nvSpPr>
        <p:spPr>
          <a:xfrm>
            <a:off x="6286213" y="871313"/>
            <a:ext cx="85075" cy="80575"/>
          </a:xfrm>
          <a:custGeom>
            <a:avLst/>
            <a:gdLst/>
            <a:ahLst/>
            <a:cxnLst/>
            <a:rect l="l" t="t" r="r" b="b"/>
            <a:pathLst>
              <a:path w="3403" h="3223" extrusionOk="0">
                <a:moveTo>
                  <a:pt x="1950" y="1056"/>
                </a:moveTo>
                <a:cubicBezTo>
                  <a:pt x="1943" y="1056"/>
                  <a:pt x="1980" y="1071"/>
                  <a:pt x="2002" y="1071"/>
                </a:cubicBezTo>
                <a:cubicBezTo>
                  <a:pt x="1969" y="1060"/>
                  <a:pt x="1954" y="1056"/>
                  <a:pt x="1950" y="1056"/>
                </a:cubicBezTo>
                <a:close/>
                <a:moveTo>
                  <a:pt x="2178" y="2152"/>
                </a:moveTo>
                <a:cubicBezTo>
                  <a:pt x="2170" y="2158"/>
                  <a:pt x="2157" y="2168"/>
                  <a:pt x="2152" y="2174"/>
                </a:cubicBezTo>
                <a:lnTo>
                  <a:pt x="2152" y="2174"/>
                </a:lnTo>
                <a:cubicBezTo>
                  <a:pt x="2158" y="2172"/>
                  <a:pt x="2164" y="2172"/>
                  <a:pt x="2169" y="2172"/>
                </a:cubicBezTo>
                <a:lnTo>
                  <a:pt x="2178" y="2152"/>
                </a:lnTo>
                <a:close/>
                <a:moveTo>
                  <a:pt x="1450" y="2175"/>
                </a:moveTo>
                <a:lnTo>
                  <a:pt x="1450" y="2175"/>
                </a:lnTo>
                <a:cubicBezTo>
                  <a:pt x="1453" y="2175"/>
                  <a:pt x="1468" y="2183"/>
                  <a:pt x="1502" y="2205"/>
                </a:cubicBezTo>
                <a:cubicBezTo>
                  <a:pt x="1479" y="2205"/>
                  <a:pt x="1442" y="2175"/>
                  <a:pt x="1450" y="2175"/>
                </a:cubicBezTo>
                <a:close/>
                <a:moveTo>
                  <a:pt x="1635" y="971"/>
                </a:moveTo>
                <a:cubicBezTo>
                  <a:pt x="1702" y="971"/>
                  <a:pt x="1735" y="971"/>
                  <a:pt x="1802" y="1004"/>
                </a:cubicBezTo>
                <a:lnTo>
                  <a:pt x="1969" y="1038"/>
                </a:lnTo>
                <a:lnTo>
                  <a:pt x="2002" y="1071"/>
                </a:lnTo>
                <a:cubicBezTo>
                  <a:pt x="2069" y="1104"/>
                  <a:pt x="2102" y="1104"/>
                  <a:pt x="2135" y="1138"/>
                </a:cubicBezTo>
                <a:lnTo>
                  <a:pt x="2180" y="1160"/>
                </a:lnTo>
                <a:lnTo>
                  <a:pt x="2202" y="1204"/>
                </a:lnTo>
                <a:lnTo>
                  <a:pt x="2302" y="1304"/>
                </a:lnTo>
                <a:cubicBezTo>
                  <a:pt x="2302" y="1304"/>
                  <a:pt x="2283" y="1248"/>
                  <a:pt x="2288" y="1248"/>
                </a:cubicBezTo>
                <a:lnTo>
                  <a:pt x="2288" y="1248"/>
                </a:lnTo>
                <a:cubicBezTo>
                  <a:pt x="2290" y="1248"/>
                  <a:pt x="2294" y="1254"/>
                  <a:pt x="2302" y="1271"/>
                </a:cubicBezTo>
                <a:cubicBezTo>
                  <a:pt x="2302" y="1304"/>
                  <a:pt x="2336" y="1304"/>
                  <a:pt x="2336" y="1338"/>
                </a:cubicBezTo>
                <a:cubicBezTo>
                  <a:pt x="2336" y="1371"/>
                  <a:pt x="2336" y="1404"/>
                  <a:pt x="2369" y="1404"/>
                </a:cubicBezTo>
                <a:cubicBezTo>
                  <a:pt x="2373" y="1408"/>
                  <a:pt x="2375" y="1410"/>
                  <a:pt x="2377" y="1410"/>
                </a:cubicBezTo>
                <a:cubicBezTo>
                  <a:pt x="2386" y="1410"/>
                  <a:pt x="2359" y="1352"/>
                  <a:pt x="2359" y="1352"/>
                </a:cubicBezTo>
                <a:lnTo>
                  <a:pt x="2359" y="1352"/>
                </a:lnTo>
                <a:cubicBezTo>
                  <a:pt x="2359" y="1352"/>
                  <a:pt x="2362" y="1357"/>
                  <a:pt x="2369" y="1371"/>
                </a:cubicBezTo>
                <a:cubicBezTo>
                  <a:pt x="2402" y="1471"/>
                  <a:pt x="2402" y="1471"/>
                  <a:pt x="2402" y="1538"/>
                </a:cubicBezTo>
                <a:cubicBezTo>
                  <a:pt x="2402" y="1546"/>
                  <a:pt x="2402" y="1555"/>
                  <a:pt x="2402" y="1571"/>
                </a:cubicBezTo>
                <a:lnTo>
                  <a:pt x="2402" y="1705"/>
                </a:lnTo>
                <a:lnTo>
                  <a:pt x="2402" y="1771"/>
                </a:lnTo>
                <a:cubicBezTo>
                  <a:pt x="2402" y="1805"/>
                  <a:pt x="2369" y="1871"/>
                  <a:pt x="2369" y="1905"/>
                </a:cubicBezTo>
                <a:lnTo>
                  <a:pt x="2336" y="1972"/>
                </a:lnTo>
                <a:cubicBezTo>
                  <a:pt x="2336" y="2005"/>
                  <a:pt x="2269" y="2038"/>
                  <a:pt x="2269" y="2072"/>
                </a:cubicBezTo>
                <a:lnTo>
                  <a:pt x="2202" y="2105"/>
                </a:lnTo>
                <a:lnTo>
                  <a:pt x="2178" y="2152"/>
                </a:lnTo>
                <a:lnTo>
                  <a:pt x="2178" y="2152"/>
                </a:lnTo>
                <a:cubicBezTo>
                  <a:pt x="2182" y="2150"/>
                  <a:pt x="2186" y="2148"/>
                  <a:pt x="2187" y="2148"/>
                </a:cubicBezTo>
                <a:lnTo>
                  <a:pt x="2187" y="2148"/>
                </a:lnTo>
                <a:cubicBezTo>
                  <a:pt x="2190" y="2148"/>
                  <a:pt x="2186" y="2154"/>
                  <a:pt x="2169" y="2172"/>
                </a:cubicBezTo>
                <a:cubicBezTo>
                  <a:pt x="2159" y="2177"/>
                  <a:pt x="2153" y="2179"/>
                  <a:pt x="2151" y="2179"/>
                </a:cubicBezTo>
                <a:cubicBezTo>
                  <a:pt x="2149" y="2179"/>
                  <a:pt x="2149" y="2177"/>
                  <a:pt x="2152" y="2174"/>
                </a:cubicBezTo>
                <a:lnTo>
                  <a:pt x="2152" y="2174"/>
                </a:lnTo>
                <a:cubicBezTo>
                  <a:pt x="2116" y="2182"/>
                  <a:pt x="2064" y="2210"/>
                  <a:pt x="2035" y="2238"/>
                </a:cubicBezTo>
                <a:lnTo>
                  <a:pt x="1702" y="2238"/>
                </a:lnTo>
                <a:lnTo>
                  <a:pt x="1568" y="2205"/>
                </a:lnTo>
                <a:lnTo>
                  <a:pt x="1502" y="2205"/>
                </a:lnTo>
                <a:cubicBezTo>
                  <a:pt x="1468" y="2172"/>
                  <a:pt x="1402" y="2138"/>
                  <a:pt x="1368" y="2105"/>
                </a:cubicBezTo>
                <a:lnTo>
                  <a:pt x="1301" y="2072"/>
                </a:lnTo>
                <a:lnTo>
                  <a:pt x="1301" y="2072"/>
                </a:lnTo>
                <a:cubicBezTo>
                  <a:pt x="1301" y="2072"/>
                  <a:pt x="1301" y="2072"/>
                  <a:pt x="1301" y="2072"/>
                </a:cubicBezTo>
                <a:cubicBezTo>
                  <a:pt x="1268" y="2038"/>
                  <a:pt x="1235" y="2005"/>
                  <a:pt x="1201" y="1972"/>
                </a:cubicBezTo>
                <a:lnTo>
                  <a:pt x="1201" y="1938"/>
                </a:lnTo>
                <a:lnTo>
                  <a:pt x="1135" y="1805"/>
                </a:lnTo>
                <a:cubicBezTo>
                  <a:pt x="1101" y="1771"/>
                  <a:pt x="1101" y="1738"/>
                  <a:pt x="1068" y="1705"/>
                </a:cubicBezTo>
                <a:lnTo>
                  <a:pt x="1068" y="1638"/>
                </a:lnTo>
                <a:cubicBezTo>
                  <a:pt x="1068" y="1571"/>
                  <a:pt x="1068" y="1505"/>
                  <a:pt x="1068" y="1438"/>
                </a:cubicBezTo>
                <a:cubicBezTo>
                  <a:pt x="1101" y="1404"/>
                  <a:pt x="1101" y="1371"/>
                  <a:pt x="1068" y="1371"/>
                </a:cubicBezTo>
                <a:cubicBezTo>
                  <a:pt x="1068" y="1304"/>
                  <a:pt x="1101" y="1238"/>
                  <a:pt x="1135" y="1171"/>
                </a:cubicBezTo>
                <a:cubicBezTo>
                  <a:pt x="1135" y="1171"/>
                  <a:pt x="1135" y="1138"/>
                  <a:pt x="1168" y="1138"/>
                </a:cubicBezTo>
                <a:cubicBezTo>
                  <a:pt x="1168" y="1118"/>
                  <a:pt x="1168" y="1104"/>
                  <a:pt x="1168" y="1104"/>
                </a:cubicBezTo>
                <a:cubicBezTo>
                  <a:pt x="1201" y="1038"/>
                  <a:pt x="1235" y="1004"/>
                  <a:pt x="1268" y="971"/>
                </a:cubicBezTo>
                <a:close/>
                <a:moveTo>
                  <a:pt x="2084" y="2229"/>
                </a:moveTo>
                <a:cubicBezTo>
                  <a:pt x="2086" y="2229"/>
                  <a:pt x="2083" y="2231"/>
                  <a:pt x="2069" y="2238"/>
                </a:cubicBezTo>
                <a:lnTo>
                  <a:pt x="2052" y="2238"/>
                </a:lnTo>
                <a:cubicBezTo>
                  <a:pt x="2066" y="2234"/>
                  <a:pt x="2081" y="2229"/>
                  <a:pt x="2084" y="2229"/>
                </a:cubicBezTo>
                <a:close/>
                <a:moveTo>
                  <a:pt x="1340" y="1"/>
                </a:moveTo>
                <a:cubicBezTo>
                  <a:pt x="1305" y="1"/>
                  <a:pt x="1270" y="2"/>
                  <a:pt x="1235" y="3"/>
                </a:cubicBezTo>
                <a:cubicBezTo>
                  <a:pt x="1153" y="3"/>
                  <a:pt x="1077" y="26"/>
                  <a:pt x="1011" y="63"/>
                </a:cubicBezTo>
                <a:lnTo>
                  <a:pt x="1011" y="63"/>
                </a:lnTo>
                <a:cubicBezTo>
                  <a:pt x="1007" y="63"/>
                  <a:pt x="1003" y="63"/>
                  <a:pt x="999" y="63"/>
                </a:cubicBezTo>
                <a:cubicBezTo>
                  <a:pt x="890" y="63"/>
                  <a:pt x="774" y="104"/>
                  <a:pt x="668" y="204"/>
                </a:cubicBezTo>
                <a:lnTo>
                  <a:pt x="601" y="237"/>
                </a:lnTo>
                <a:cubicBezTo>
                  <a:pt x="167" y="704"/>
                  <a:pt x="1" y="1371"/>
                  <a:pt x="167" y="2005"/>
                </a:cubicBezTo>
                <a:cubicBezTo>
                  <a:pt x="376" y="2736"/>
                  <a:pt x="1056" y="3222"/>
                  <a:pt x="1790" y="3222"/>
                </a:cubicBezTo>
                <a:cubicBezTo>
                  <a:pt x="1993" y="3222"/>
                  <a:pt x="2200" y="3185"/>
                  <a:pt x="2402" y="3106"/>
                </a:cubicBezTo>
                <a:cubicBezTo>
                  <a:pt x="2669" y="2972"/>
                  <a:pt x="2936" y="2772"/>
                  <a:pt x="3103" y="2505"/>
                </a:cubicBezTo>
                <a:cubicBezTo>
                  <a:pt x="3403" y="1972"/>
                  <a:pt x="3403" y="1338"/>
                  <a:pt x="3103" y="837"/>
                </a:cubicBezTo>
                <a:cubicBezTo>
                  <a:pt x="2659" y="299"/>
                  <a:pt x="2005" y="1"/>
                  <a:pt x="1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2" name="Google Shape;882;p21"/>
          <p:cNvSpPr/>
          <p:nvPr/>
        </p:nvSpPr>
        <p:spPr>
          <a:xfrm>
            <a:off x="7368825" y="320813"/>
            <a:ext cx="321925" cy="310900"/>
          </a:xfrm>
          <a:custGeom>
            <a:avLst/>
            <a:gdLst/>
            <a:ahLst/>
            <a:cxnLst/>
            <a:rect l="l" t="t" r="r" b="b"/>
            <a:pathLst>
              <a:path w="12877" h="12436" extrusionOk="0">
                <a:moveTo>
                  <a:pt x="5600" y="919"/>
                </a:moveTo>
                <a:cubicBezTo>
                  <a:pt x="6011" y="919"/>
                  <a:pt x="6242" y="1617"/>
                  <a:pt x="6272" y="1936"/>
                </a:cubicBezTo>
                <a:cubicBezTo>
                  <a:pt x="6338" y="2503"/>
                  <a:pt x="6338" y="3104"/>
                  <a:pt x="6272" y="3671"/>
                </a:cubicBezTo>
                <a:cubicBezTo>
                  <a:pt x="6205" y="4449"/>
                  <a:pt x="6019" y="5228"/>
                  <a:pt x="5725" y="5967"/>
                </a:cubicBezTo>
                <a:lnTo>
                  <a:pt x="5725" y="5967"/>
                </a:lnTo>
                <a:cubicBezTo>
                  <a:pt x="5713" y="5987"/>
                  <a:pt x="5702" y="6006"/>
                  <a:pt x="5690" y="6025"/>
                </a:cubicBezTo>
                <a:lnTo>
                  <a:pt x="5690" y="6025"/>
                </a:lnTo>
                <a:cubicBezTo>
                  <a:pt x="5502" y="5836"/>
                  <a:pt x="5353" y="5627"/>
                  <a:pt x="5236" y="5403"/>
                </a:cubicBezTo>
                <a:lnTo>
                  <a:pt x="5236" y="5403"/>
                </a:lnTo>
                <a:cubicBezTo>
                  <a:pt x="5163" y="4899"/>
                  <a:pt x="5042" y="4402"/>
                  <a:pt x="4856" y="3932"/>
                </a:cubicBezTo>
                <a:lnTo>
                  <a:pt x="4856" y="3932"/>
                </a:lnTo>
                <a:cubicBezTo>
                  <a:pt x="4843" y="3756"/>
                  <a:pt x="4837" y="3579"/>
                  <a:pt x="4837" y="3404"/>
                </a:cubicBezTo>
                <a:cubicBezTo>
                  <a:pt x="4837" y="2803"/>
                  <a:pt x="4704" y="1302"/>
                  <a:pt x="5404" y="969"/>
                </a:cubicBezTo>
                <a:cubicBezTo>
                  <a:pt x="5473" y="934"/>
                  <a:pt x="5539" y="919"/>
                  <a:pt x="5600" y="919"/>
                </a:cubicBezTo>
                <a:close/>
                <a:moveTo>
                  <a:pt x="2127" y="2545"/>
                </a:moveTo>
                <a:cubicBezTo>
                  <a:pt x="2894" y="2545"/>
                  <a:pt x="3611" y="3480"/>
                  <a:pt x="3917" y="4097"/>
                </a:cubicBezTo>
                <a:lnTo>
                  <a:pt x="3917" y="4097"/>
                </a:lnTo>
                <a:cubicBezTo>
                  <a:pt x="3967" y="4686"/>
                  <a:pt x="4094" y="5263"/>
                  <a:pt x="4350" y="5780"/>
                </a:cubicBezTo>
                <a:lnTo>
                  <a:pt x="4350" y="5780"/>
                </a:lnTo>
                <a:cubicBezTo>
                  <a:pt x="4367" y="5914"/>
                  <a:pt x="4381" y="6048"/>
                  <a:pt x="4390" y="6182"/>
                </a:cubicBezTo>
                <a:lnTo>
                  <a:pt x="4390" y="6182"/>
                </a:lnTo>
                <a:cubicBezTo>
                  <a:pt x="4175" y="6257"/>
                  <a:pt x="3964" y="6291"/>
                  <a:pt x="3758" y="6291"/>
                </a:cubicBezTo>
                <a:cubicBezTo>
                  <a:pt x="2917" y="6291"/>
                  <a:pt x="2175" y="5715"/>
                  <a:pt x="1735" y="4938"/>
                </a:cubicBezTo>
                <a:cubicBezTo>
                  <a:pt x="1401" y="4404"/>
                  <a:pt x="901" y="2937"/>
                  <a:pt x="1802" y="2603"/>
                </a:cubicBezTo>
                <a:cubicBezTo>
                  <a:pt x="1910" y="2563"/>
                  <a:pt x="2019" y="2545"/>
                  <a:pt x="2127" y="2545"/>
                </a:cubicBezTo>
                <a:close/>
                <a:moveTo>
                  <a:pt x="10594" y="3135"/>
                </a:moveTo>
                <a:cubicBezTo>
                  <a:pt x="10768" y="3135"/>
                  <a:pt x="10931" y="3176"/>
                  <a:pt x="11075" y="3270"/>
                </a:cubicBezTo>
                <a:cubicBezTo>
                  <a:pt x="11542" y="3571"/>
                  <a:pt x="11442" y="4338"/>
                  <a:pt x="11275" y="4805"/>
                </a:cubicBezTo>
                <a:cubicBezTo>
                  <a:pt x="11042" y="5338"/>
                  <a:pt x="10641" y="5772"/>
                  <a:pt x="10141" y="6072"/>
                </a:cubicBezTo>
                <a:cubicBezTo>
                  <a:pt x="9361" y="6563"/>
                  <a:pt x="8432" y="6681"/>
                  <a:pt x="7513" y="6695"/>
                </a:cubicBezTo>
                <a:lnTo>
                  <a:pt x="7513" y="6695"/>
                </a:lnTo>
                <a:cubicBezTo>
                  <a:pt x="7183" y="6649"/>
                  <a:pt x="6844" y="6634"/>
                  <a:pt x="6505" y="6634"/>
                </a:cubicBezTo>
                <a:cubicBezTo>
                  <a:pt x="6485" y="6634"/>
                  <a:pt x="6465" y="6634"/>
                  <a:pt x="6444" y="6634"/>
                </a:cubicBezTo>
                <a:lnTo>
                  <a:pt x="6444" y="6634"/>
                </a:lnTo>
                <a:cubicBezTo>
                  <a:pt x="6448" y="6627"/>
                  <a:pt x="6451" y="6620"/>
                  <a:pt x="6454" y="6612"/>
                </a:cubicBezTo>
                <a:lnTo>
                  <a:pt x="6454" y="6612"/>
                </a:lnTo>
                <a:cubicBezTo>
                  <a:pt x="6891" y="5864"/>
                  <a:pt x="7447" y="5182"/>
                  <a:pt x="8073" y="4605"/>
                </a:cubicBezTo>
                <a:cubicBezTo>
                  <a:pt x="8573" y="4160"/>
                  <a:pt x="9723" y="3135"/>
                  <a:pt x="10594" y="3135"/>
                </a:cubicBezTo>
                <a:close/>
                <a:moveTo>
                  <a:pt x="6540" y="7614"/>
                </a:moveTo>
                <a:cubicBezTo>
                  <a:pt x="6696" y="7616"/>
                  <a:pt x="6853" y="7618"/>
                  <a:pt x="7009" y="7618"/>
                </a:cubicBezTo>
                <a:cubicBezTo>
                  <a:pt x="7109" y="7618"/>
                  <a:pt x="7208" y="7617"/>
                  <a:pt x="7307" y="7616"/>
                </a:cubicBezTo>
                <a:lnTo>
                  <a:pt x="7307" y="7616"/>
                </a:lnTo>
                <a:cubicBezTo>
                  <a:pt x="7800" y="7665"/>
                  <a:pt x="8279" y="7802"/>
                  <a:pt x="8673" y="8140"/>
                </a:cubicBezTo>
                <a:cubicBezTo>
                  <a:pt x="9240" y="8641"/>
                  <a:pt x="9440" y="9475"/>
                  <a:pt x="9174" y="10209"/>
                </a:cubicBezTo>
                <a:cubicBezTo>
                  <a:pt x="9048" y="10586"/>
                  <a:pt x="8684" y="10845"/>
                  <a:pt x="8279" y="10845"/>
                </a:cubicBezTo>
                <a:cubicBezTo>
                  <a:pt x="8255" y="10845"/>
                  <a:pt x="8231" y="10844"/>
                  <a:pt x="8206" y="10842"/>
                </a:cubicBezTo>
                <a:cubicBezTo>
                  <a:pt x="7739" y="10776"/>
                  <a:pt x="7539" y="10109"/>
                  <a:pt x="7372" y="9742"/>
                </a:cubicBezTo>
                <a:cubicBezTo>
                  <a:pt x="7052" y="9048"/>
                  <a:pt x="6775" y="8333"/>
                  <a:pt x="6540" y="7614"/>
                </a:cubicBezTo>
                <a:close/>
                <a:moveTo>
                  <a:pt x="4520" y="7290"/>
                </a:moveTo>
                <a:cubicBezTo>
                  <a:pt x="4587" y="7326"/>
                  <a:pt x="4659" y="7354"/>
                  <a:pt x="4737" y="7373"/>
                </a:cubicBezTo>
                <a:cubicBezTo>
                  <a:pt x="4772" y="7381"/>
                  <a:pt x="4807" y="7385"/>
                  <a:pt x="4841" y="7385"/>
                </a:cubicBezTo>
                <a:cubicBezTo>
                  <a:pt x="4946" y="7385"/>
                  <a:pt x="5045" y="7351"/>
                  <a:pt x="5128" y="7294"/>
                </a:cubicBezTo>
                <a:lnTo>
                  <a:pt x="5128" y="7294"/>
                </a:lnTo>
                <a:cubicBezTo>
                  <a:pt x="5147" y="7485"/>
                  <a:pt x="5281" y="7643"/>
                  <a:pt x="5447" y="7709"/>
                </a:cubicBezTo>
                <a:lnTo>
                  <a:pt x="5447" y="7709"/>
                </a:lnTo>
                <a:cubicBezTo>
                  <a:pt x="5420" y="8415"/>
                  <a:pt x="5227" y="9122"/>
                  <a:pt x="4904" y="9742"/>
                </a:cubicBezTo>
                <a:cubicBezTo>
                  <a:pt x="4737" y="10109"/>
                  <a:pt x="4504" y="10409"/>
                  <a:pt x="4237" y="10709"/>
                </a:cubicBezTo>
                <a:cubicBezTo>
                  <a:pt x="4062" y="10913"/>
                  <a:pt x="3659" y="11446"/>
                  <a:pt x="3338" y="11446"/>
                </a:cubicBezTo>
                <a:cubicBezTo>
                  <a:pt x="3290" y="11446"/>
                  <a:pt x="3245" y="11435"/>
                  <a:pt x="3203" y="11409"/>
                </a:cubicBezTo>
                <a:cubicBezTo>
                  <a:pt x="2869" y="11243"/>
                  <a:pt x="2836" y="10509"/>
                  <a:pt x="2836" y="10209"/>
                </a:cubicBezTo>
                <a:cubicBezTo>
                  <a:pt x="2836" y="9808"/>
                  <a:pt x="2936" y="9408"/>
                  <a:pt x="3103" y="9074"/>
                </a:cubicBezTo>
                <a:cubicBezTo>
                  <a:pt x="3479" y="8403"/>
                  <a:pt x="3963" y="7797"/>
                  <a:pt x="4520" y="7290"/>
                </a:cubicBezTo>
                <a:close/>
                <a:moveTo>
                  <a:pt x="5546" y="1"/>
                </a:moveTo>
                <a:cubicBezTo>
                  <a:pt x="5443" y="1"/>
                  <a:pt x="5340" y="12"/>
                  <a:pt x="5237" y="35"/>
                </a:cubicBezTo>
                <a:cubicBezTo>
                  <a:pt x="4173" y="294"/>
                  <a:pt x="3977" y="1521"/>
                  <a:pt x="3922" y="2496"/>
                </a:cubicBezTo>
                <a:lnTo>
                  <a:pt x="3922" y="2496"/>
                </a:lnTo>
                <a:cubicBezTo>
                  <a:pt x="3405" y="2006"/>
                  <a:pt x="2709" y="1609"/>
                  <a:pt x="2036" y="1609"/>
                </a:cubicBezTo>
                <a:cubicBezTo>
                  <a:pt x="1674" y="1609"/>
                  <a:pt x="1318" y="1724"/>
                  <a:pt x="1001" y="2003"/>
                </a:cubicBezTo>
                <a:cubicBezTo>
                  <a:pt x="0" y="2837"/>
                  <a:pt x="334" y="4438"/>
                  <a:pt x="901" y="5439"/>
                </a:cubicBezTo>
                <a:cubicBezTo>
                  <a:pt x="1421" y="6321"/>
                  <a:pt x="2310" y="7035"/>
                  <a:pt x="3297" y="7205"/>
                </a:cubicBezTo>
                <a:lnTo>
                  <a:pt x="3297" y="7205"/>
                </a:lnTo>
                <a:cubicBezTo>
                  <a:pt x="2731" y="7808"/>
                  <a:pt x="2251" y="8488"/>
                  <a:pt x="2035" y="9308"/>
                </a:cubicBezTo>
                <a:cubicBezTo>
                  <a:pt x="1768" y="10242"/>
                  <a:pt x="1835" y="11776"/>
                  <a:pt x="2836" y="12310"/>
                </a:cubicBezTo>
                <a:cubicBezTo>
                  <a:pt x="2984" y="12397"/>
                  <a:pt x="3137" y="12435"/>
                  <a:pt x="3291" y="12435"/>
                </a:cubicBezTo>
                <a:cubicBezTo>
                  <a:pt x="4144" y="12435"/>
                  <a:pt x="5042" y="11264"/>
                  <a:pt x="5438" y="10642"/>
                </a:cubicBezTo>
                <a:cubicBezTo>
                  <a:pt x="5725" y="10197"/>
                  <a:pt x="5944" y="9721"/>
                  <a:pt x="6095" y="9227"/>
                </a:cubicBezTo>
                <a:lnTo>
                  <a:pt x="6095" y="9227"/>
                </a:lnTo>
                <a:cubicBezTo>
                  <a:pt x="6120" y="9287"/>
                  <a:pt x="6146" y="9348"/>
                  <a:pt x="6171" y="9408"/>
                </a:cubicBezTo>
                <a:cubicBezTo>
                  <a:pt x="6372" y="10008"/>
                  <a:pt x="6672" y="10609"/>
                  <a:pt x="7039" y="11176"/>
                </a:cubicBezTo>
                <a:cubicBezTo>
                  <a:pt x="7372" y="11592"/>
                  <a:pt x="7815" y="11778"/>
                  <a:pt x="8262" y="11778"/>
                </a:cubicBezTo>
                <a:cubicBezTo>
                  <a:pt x="8889" y="11778"/>
                  <a:pt x="9524" y="11413"/>
                  <a:pt x="9874" y="10809"/>
                </a:cubicBezTo>
                <a:cubicBezTo>
                  <a:pt x="10408" y="9842"/>
                  <a:pt x="10274" y="8641"/>
                  <a:pt x="9574" y="7774"/>
                </a:cubicBezTo>
                <a:cubicBezTo>
                  <a:pt x="9468" y="7638"/>
                  <a:pt x="9354" y="7518"/>
                  <a:pt x="9233" y="7412"/>
                </a:cubicBezTo>
                <a:lnTo>
                  <a:pt x="9233" y="7412"/>
                </a:lnTo>
                <a:cubicBezTo>
                  <a:pt x="9892" y="7257"/>
                  <a:pt x="10518" y="6990"/>
                  <a:pt x="11075" y="6539"/>
                </a:cubicBezTo>
                <a:cubicBezTo>
                  <a:pt x="12076" y="5705"/>
                  <a:pt x="12876" y="3971"/>
                  <a:pt x="11909" y="2803"/>
                </a:cubicBezTo>
                <a:cubicBezTo>
                  <a:pt x="11558" y="2373"/>
                  <a:pt x="11118" y="2208"/>
                  <a:pt x="10652" y="2208"/>
                </a:cubicBezTo>
                <a:cubicBezTo>
                  <a:pt x="9747" y="2208"/>
                  <a:pt x="8745" y="2830"/>
                  <a:pt x="8106" y="3337"/>
                </a:cubicBezTo>
                <a:cubicBezTo>
                  <a:pt x="7769" y="3594"/>
                  <a:pt x="7448" y="3873"/>
                  <a:pt x="7147" y="4171"/>
                </a:cubicBezTo>
                <a:lnTo>
                  <a:pt x="7147" y="4171"/>
                </a:lnTo>
                <a:cubicBezTo>
                  <a:pt x="7208" y="3742"/>
                  <a:pt x="7239" y="3307"/>
                  <a:pt x="7239" y="2870"/>
                </a:cubicBezTo>
                <a:cubicBezTo>
                  <a:pt x="7239" y="2136"/>
                  <a:pt x="7239" y="1336"/>
                  <a:pt x="6839" y="735"/>
                </a:cubicBezTo>
                <a:cubicBezTo>
                  <a:pt x="6534" y="265"/>
                  <a:pt x="6046" y="1"/>
                  <a:pt x="55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83" name="Google Shape;883;p21"/>
          <p:cNvGrpSpPr/>
          <p:nvPr/>
        </p:nvGrpSpPr>
        <p:grpSpPr>
          <a:xfrm>
            <a:off x="401325" y="603563"/>
            <a:ext cx="311900" cy="314700"/>
            <a:chOff x="8571050" y="1873050"/>
            <a:chExt cx="311900" cy="314700"/>
          </a:xfrm>
        </p:grpSpPr>
        <p:sp>
          <p:nvSpPr>
            <p:cNvPr id="884" name="Google Shape;884;p21"/>
            <p:cNvSpPr/>
            <p:nvPr/>
          </p:nvSpPr>
          <p:spPr>
            <a:xfrm>
              <a:off x="8571050" y="1873050"/>
              <a:ext cx="311900" cy="314700"/>
            </a:xfrm>
            <a:custGeom>
              <a:avLst/>
              <a:gdLst/>
              <a:ahLst/>
              <a:cxnLst/>
              <a:rect l="l" t="t" r="r" b="b"/>
              <a:pathLst>
                <a:path w="12476" h="12588" extrusionOk="0">
                  <a:moveTo>
                    <a:pt x="6515" y="929"/>
                  </a:moveTo>
                  <a:cubicBezTo>
                    <a:pt x="7071" y="929"/>
                    <a:pt x="7622" y="1043"/>
                    <a:pt x="8139" y="1298"/>
                  </a:cubicBezTo>
                  <a:cubicBezTo>
                    <a:pt x="8210" y="1327"/>
                    <a:pt x="8279" y="1340"/>
                    <a:pt x="8345" y="1340"/>
                  </a:cubicBezTo>
                  <a:cubicBezTo>
                    <a:pt x="8479" y="1340"/>
                    <a:pt x="8599" y="1286"/>
                    <a:pt x="8691" y="1204"/>
                  </a:cubicBezTo>
                  <a:lnTo>
                    <a:pt x="8691" y="1204"/>
                  </a:lnTo>
                  <a:cubicBezTo>
                    <a:pt x="8751" y="1239"/>
                    <a:pt x="8804" y="1285"/>
                    <a:pt x="8873" y="1331"/>
                  </a:cubicBezTo>
                  <a:cubicBezTo>
                    <a:pt x="9107" y="1498"/>
                    <a:pt x="9307" y="1665"/>
                    <a:pt x="9507" y="1865"/>
                  </a:cubicBezTo>
                  <a:cubicBezTo>
                    <a:pt x="9907" y="2265"/>
                    <a:pt x="10241" y="2699"/>
                    <a:pt x="10508" y="3166"/>
                  </a:cubicBezTo>
                  <a:cubicBezTo>
                    <a:pt x="11108" y="4267"/>
                    <a:pt x="11408" y="5468"/>
                    <a:pt x="11442" y="6735"/>
                  </a:cubicBezTo>
                  <a:cubicBezTo>
                    <a:pt x="11475" y="7936"/>
                    <a:pt x="11442" y="9404"/>
                    <a:pt x="10508" y="10304"/>
                  </a:cubicBezTo>
                  <a:cubicBezTo>
                    <a:pt x="9674" y="11038"/>
                    <a:pt x="8640" y="11505"/>
                    <a:pt x="7539" y="11605"/>
                  </a:cubicBezTo>
                  <a:cubicBezTo>
                    <a:pt x="7275" y="11644"/>
                    <a:pt x="7012" y="11662"/>
                    <a:pt x="6751" y="11662"/>
                  </a:cubicBezTo>
                  <a:cubicBezTo>
                    <a:pt x="4966" y="11662"/>
                    <a:pt x="3287" y="10784"/>
                    <a:pt x="2268" y="9270"/>
                  </a:cubicBezTo>
                  <a:cubicBezTo>
                    <a:pt x="1101" y="7569"/>
                    <a:pt x="1034" y="5368"/>
                    <a:pt x="2035" y="3566"/>
                  </a:cubicBezTo>
                  <a:cubicBezTo>
                    <a:pt x="2924" y="2093"/>
                    <a:pt x="4742" y="929"/>
                    <a:pt x="6515" y="929"/>
                  </a:cubicBezTo>
                  <a:close/>
                  <a:moveTo>
                    <a:pt x="6555" y="0"/>
                  </a:moveTo>
                  <a:cubicBezTo>
                    <a:pt x="4670" y="0"/>
                    <a:pt x="2774" y="1021"/>
                    <a:pt x="1635" y="2499"/>
                  </a:cubicBezTo>
                  <a:cubicBezTo>
                    <a:pt x="100" y="4567"/>
                    <a:pt x="0" y="7336"/>
                    <a:pt x="1334" y="9537"/>
                  </a:cubicBezTo>
                  <a:cubicBezTo>
                    <a:pt x="2520" y="11456"/>
                    <a:pt x="4636" y="12587"/>
                    <a:pt x="6855" y="12587"/>
                  </a:cubicBezTo>
                  <a:cubicBezTo>
                    <a:pt x="7259" y="12587"/>
                    <a:pt x="7667" y="12550"/>
                    <a:pt x="8073" y="12473"/>
                  </a:cubicBezTo>
                  <a:cubicBezTo>
                    <a:pt x="9407" y="12239"/>
                    <a:pt x="10641" y="11539"/>
                    <a:pt x="11542" y="10505"/>
                  </a:cubicBezTo>
                  <a:cubicBezTo>
                    <a:pt x="12476" y="9337"/>
                    <a:pt x="12442" y="7469"/>
                    <a:pt x="12309" y="6035"/>
                  </a:cubicBezTo>
                  <a:cubicBezTo>
                    <a:pt x="12209" y="4434"/>
                    <a:pt x="11608" y="2866"/>
                    <a:pt x="10574" y="1632"/>
                  </a:cubicBezTo>
                  <a:cubicBezTo>
                    <a:pt x="10074" y="1031"/>
                    <a:pt x="9507" y="531"/>
                    <a:pt x="8806" y="197"/>
                  </a:cubicBezTo>
                  <a:cubicBezTo>
                    <a:pt x="8667" y="128"/>
                    <a:pt x="8499" y="91"/>
                    <a:pt x="8331" y="91"/>
                  </a:cubicBezTo>
                  <a:cubicBezTo>
                    <a:pt x="8179" y="91"/>
                    <a:pt x="8029" y="121"/>
                    <a:pt x="7902" y="185"/>
                  </a:cubicBezTo>
                  <a:lnTo>
                    <a:pt x="7902" y="185"/>
                  </a:lnTo>
                  <a:cubicBezTo>
                    <a:pt x="7461" y="59"/>
                    <a:pt x="7008" y="0"/>
                    <a:pt x="6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8662775" y="1977975"/>
              <a:ext cx="28375" cy="42475"/>
            </a:xfrm>
            <a:custGeom>
              <a:avLst/>
              <a:gdLst/>
              <a:ahLst/>
              <a:cxnLst/>
              <a:rect l="l" t="t" r="r" b="b"/>
              <a:pathLst>
                <a:path w="1135" h="1699" extrusionOk="0">
                  <a:moveTo>
                    <a:pt x="617" y="0"/>
                  </a:moveTo>
                  <a:cubicBezTo>
                    <a:pt x="537" y="0"/>
                    <a:pt x="463" y="29"/>
                    <a:pt x="401" y="70"/>
                  </a:cubicBezTo>
                  <a:cubicBezTo>
                    <a:pt x="267" y="136"/>
                    <a:pt x="201" y="237"/>
                    <a:pt x="167" y="337"/>
                  </a:cubicBezTo>
                  <a:lnTo>
                    <a:pt x="145" y="437"/>
                  </a:lnTo>
                  <a:lnTo>
                    <a:pt x="145" y="437"/>
                  </a:lnTo>
                  <a:cubicBezTo>
                    <a:pt x="127" y="470"/>
                    <a:pt x="112" y="503"/>
                    <a:pt x="101" y="537"/>
                  </a:cubicBezTo>
                  <a:lnTo>
                    <a:pt x="0" y="1104"/>
                  </a:lnTo>
                  <a:cubicBezTo>
                    <a:pt x="0" y="1171"/>
                    <a:pt x="0" y="1237"/>
                    <a:pt x="0" y="1271"/>
                  </a:cubicBezTo>
                  <a:cubicBezTo>
                    <a:pt x="0" y="1337"/>
                    <a:pt x="34" y="1404"/>
                    <a:pt x="67" y="1471"/>
                  </a:cubicBezTo>
                  <a:cubicBezTo>
                    <a:pt x="159" y="1608"/>
                    <a:pt x="313" y="1698"/>
                    <a:pt x="476" y="1698"/>
                  </a:cubicBezTo>
                  <a:cubicBezTo>
                    <a:pt x="551" y="1698"/>
                    <a:pt x="628" y="1679"/>
                    <a:pt x="701" y="1638"/>
                  </a:cubicBezTo>
                  <a:cubicBezTo>
                    <a:pt x="801" y="1571"/>
                    <a:pt x="901" y="1471"/>
                    <a:pt x="934" y="1337"/>
                  </a:cubicBezTo>
                  <a:cubicBezTo>
                    <a:pt x="968" y="1104"/>
                    <a:pt x="1035" y="837"/>
                    <a:pt x="1101" y="603"/>
                  </a:cubicBezTo>
                  <a:cubicBezTo>
                    <a:pt x="1135" y="470"/>
                    <a:pt x="1101" y="337"/>
                    <a:pt x="1035" y="237"/>
                  </a:cubicBezTo>
                  <a:cubicBezTo>
                    <a:pt x="968" y="136"/>
                    <a:pt x="868" y="36"/>
                    <a:pt x="768" y="36"/>
                  </a:cubicBezTo>
                  <a:cubicBezTo>
                    <a:pt x="717" y="11"/>
                    <a:pt x="66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8738650" y="1982725"/>
              <a:ext cx="30900" cy="44550"/>
            </a:xfrm>
            <a:custGeom>
              <a:avLst/>
              <a:gdLst/>
              <a:ahLst/>
              <a:cxnLst/>
              <a:rect l="l" t="t" r="r" b="b"/>
              <a:pathLst>
                <a:path w="1236" h="1782" extrusionOk="0">
                  <a:moveTo>
                    <a:pt x="781" y="0"/>
                  </a:moveTo>
                  <a:cubicBezTo>
                    <a:pt x="697" y="0"/>
                    <a:pt x="599" y="31"/>
                    <a:pt x="501" y="80"/>
                  </a:cubicBezTo>
                  <a:cubicBezTo>
                    <a:pt x="469" y="102"/>
                    <a:pt x="440" y="127"/>
                    <a:pt x="414" y="154"/>
                  </a:cubicBezTo>
                  <a:lnTo>
                    <a:pt x="414" y="154"/>
                  </a:lnTo>
                  <a:cubicBezTo>
                    <a:pt x="321" y="194"/>
                    <a:pt x="232" y="289"/>
                    <a:pt x="201" y="413"/>
                  </a:cubicBezTo>
                  <a:cubicBezTo>
                    <a:pt x="168" y="680"/>
                    <a:pt x="101" y="947"/>
                    <a:pt x="34" y="1181"/>
                  </a:cubicBezTo>
                  <a:cubicBezTo>
                    <a:pt x="1" y="1314"/>
                    <a:pt x="34" y="1448"/>
                    <a:pt x="68" y="1548"/>
                  </a:cubicBezTo>
                  <a:cubicBezTo>
                    <a:pt x="134" y="1648"/>
                    <a:pt x="234" y="1748"/>
                    <a:pt x="368" y="1781"/>
                  </a:cubicBezTo>
                  <a:cubicBezTo>
                    <a:pt x="468" y="1781"/>
                    <a:pt x="601" y="1781"/>
                    <a:pt x="735" y="1714"/>
                  </a:cubicBezTo>
                  <a:cubicBezTo>
                    <a:pt x="835" y="1648"/>
                    <a:pt x="902" y="1548"/>
                    <a:pt x="935" y="1448"/>
                  </a:cubicBezTo>
                  <a:cubicBezTo>
                    <a:pt x="1035" y="1147"/>
                    <a:pt x="1135" y="880"/>
                    <a:pt x="1202" y="614"/>
                  </a:cubicBezTo>
                  <a:cubicBezTo>
                    <a:pt x="1235" y="480"/>
                    <a:pt x="1235" y="347"/>
                    <a:pt x="1168" y="247"/>
                  </a:cubicBezTo>
                  <a:cubicBezTo>
                    <a:pt x="1102" y="147"/>
                    <a:pt x="1002" y="47"/>
                    <a:pt x="868" y="13"/>
                  </a:cubicBezTo>
                  <a:cubicBezTo>
                    <a:pt x="841" y="4"/>
                    <a:pt x="812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8636225" y="2044500"/>
              <a:ext cx="150825" cy="63025"/>
            </a:xfrm>
            <a:custGeom>
              <a:avLst/>
              <a:gdLst/>
              <a:ahLst/>
              <a:cxnLst/>
              <a:rect l="l" t="t" r="r" b="b"/>
              <a:pathLst>
                <a:path w="6033" h="2521" extrusionOk="0">
                  <a:moveTo>
                    <a:pt x="617" y="1"/>
                  </a:moveTo>
                  <a:cubicBezTo>
                    <a:pt x="314" y="1"/>
                    <a:pt x="1" y="262"/>
                    <a:pt x="162" y="644"/>
                  </a:cubicBezTo>
                  <a:cubicBezTo>
                    <a:pt x="362" y="1912"/>
                    <a:pt x="1696" y="2446"/>
                    <a:pt x="2830" y="2512"/>
                  </a:cubicBezTo>
                  <a:cubicBezTo>
                    <a:pt x="2931" y="2518"/>
                    <a:pt x="3031" y="2520"/>
                    <a:pt x="3131" y="2520"/>
                  </a:cubicBezTo>
                  <a:cubicBezTo>
                    <a:pt x="3663" y="2520"/>
                    <a:pt x="4188" y="2442"/>
                    <a:pt x="4665" y="2246"/>
                  </a:cubicBezTo>
                  <a:cubicBezTo>
                    <a:pt x="5232" y="2012"/>
                    <a:pt x="5666" y="1578"/>
                    <a:pt x="5933" y="1045"/>
                  </a:cubicBezTo>
                  <a:cubicBezTo>
                    <a:pt x="6033" y="811"/>
                    <a:pt x="5966" y="544"/>
                    <a:pt x="5766" y="411"/>
                  </a:cubicBezTo>
                  <a:cubicBezTo>
                    <a:pt x="5683" y="364"/>
                    <a:pt x="5592" y="341"/>
                    <a:pt x="5504" y="341"/>
                  </a:cubicBezTo>
                  <a:cubicBezTo>
                    <a:pt x="5345" y="341"/>
                    <a:pt x="5197" y="415"/>
                    <a:pt x="5132" y="544"/>
                  </a:cubicBezTo>
                  <a:cubicBezTo>
                    <a:pt x="4965" y="945"/>
                    <a:pt x="4665" y="1245"/>
                    <a:pt x="4298" y="1378"/>
                  </a:cubicBezTo>
                  <a:cubicBezTo>
                    <a:pt x="3937" y="1517"/>
                    <a:pt x="3552" y="1587"/>
                    <a:pt x="3164" y="1587"/>
                  </a:cubicBezTo>
                  <a:cubicBezTo>
                    <a:pt x="3086" y="1587"/>
                    <a:pt x="3008" y="1584"/>
                    <a:pt x="2930" y="1578"/>
                  </a:cubicBezTo>
                  <a:cubicBezTo>
                    <a:pt x="2163" y="1545"/>
                    <a:pt x="1196" y="1278"/>
                    <a:pt x="1062" y="378"/>
                  </a:cubicBezTo>
                  <a:cubicBezTo>
                    <a:pt x="1010" y="113"/>
                    <a:pt x="81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88" name="Google Shape;888;p21"/>
          <p:cNvGrpSpPr/>
          <p:nvPr/>
        </p:nvGrpSpPr>
        <p:grpSpPr>
          <a:xfrm rot="-4179191">
            <a:off x="8432201" y="3341516"/>
            <a:ext cx="340423" cy="202574"/>
            <a:chOff x="3780075" y="2889150"/>
            <a:chExt cx="340425" cy="202575"/>
          </a:xfrm>
        </p:grpSpPr>
        <p:sp>
          <p:nvSpPr>
            <p:cNvPr id="889" name="Google Shape;889;p21"/>
            <p:cNvSpPr/>
            <p:nvPr/>
          </p:nvSpPr>
          <p:spPr>
            <a:xfrm>
              <a:off x="3826225" y="2907725"/>
              <a:ext cx="294275" cy="184000"/>
            </a:xfrm>
            <a:custGeom>
              <a:avLst/>
              <a:gdLst/>
              <a:ahLst/>
              <a:cxnLst/>
              <a:rect l="l" t="t" r="r" b="b"/>
              <a:pathLst>
                <a:path w="11771" h="7360" extrusionOk="0">
                  <a:moveTo>
                    <a:pt x="551" y="1"/>
                  </a:moveTo>
                  <a:cubicBezTo>
                    <a:pt x="326" y="1"/>
                    <a:pt x="101" y="143"/>
                    <a:pt x="68" y="426"/>
                  </a:cubicBezTo>
                  <a:cubicBezTo>
                    <a:pt x="1" y="2194"/>
                    <a:pt x="435" y="3962"/>
                    <a:pt x="1302" y="5530"/>
                  </a:cubicBezTo>
                  <a:cubicBezTo>
                    <a:pt x="2059" y="6773"/>
                    <a:pt x="3188" y="7360"/>
                    <a:pt x="4513" y="7360"/>
                  </a:cubicBezTo>
                  <a:cubicBezTo>
                    <a:pt x="4822" y="7360"/>
                    <a:pt x="5143" y="7328"/>
                    <a:pt x="5472" y="7264"/>
                  </a:cubicBezTo>
                  <a:cubicBezTo>
                    <a:pt x="8474" y="6631"/>
                    <a:pt x="10875" y="4362"/>
                    <a:pt x="11709" y="1393"/>
                  </a:cubicBezTo>
                  <a:cubicBezTo>
                    <a:pt x="11770" y="1048"/>
                    <a:pt x="11497" y="826"/>
                    <a:pt x="11229" y="826"/>
                  </a:cubicBezTo>
                  <a:cubicBezTo>
                    <a:pt x="11057" y="826"/>
                    <a:pt x="10887" y="918"/>
                    <a:pt x="10809" y="1127"/>
                  </a:cubicBezTo>
                  <a:cubicBezTo>
                    <a:pt x="10108" y="3595"/>
                    <a:pt x="8173" y="5563"/>
                    <a:pt x="5705" y="6264"/>
                  </a:cubicBezTo>
                  <a:cubicBezTo>
                    <a:pt x="5338" y="6380"/>
                    <a:pt x="4963" y="6439"/>
                    <a:pt x="4588" y="6439"/>
                  </a:cubicBezTo>
                  <a:cubicBezTo>
                    <a:pt x="4212" y="6439"/>
                    <a:pt x="3837" y="6380"/>
                    <a:pt x="3470" y="6264"/>
                  </a:cubicBezTo>
                  <a:cubicBezTo>
                    <a:pt x="2836" y="5997"/>
                    <a:pt x="2336" y="5530"/>
                    <a:pt x="2036" y="4929"/>
                  </a:cubicBezTo>
                  <a:cubicBezTo>
                    <a:pt x="1302" y="3528"/>
                    <a:pt x="968" y="1994"/>
                    <a:pt x="1035" y="426"/>
                  </a:cubicBezTo>
                  <a:cubicBezTo>
                    <a:pt x="1002" y="143"/>
                    <a:pt x="777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3780075" y="2889150"/>
              <a:ext cx="132075" cy="76975"/>
            </a:xfrm>
            <a:custGeom>
              <a:avLst/>
              <a:gdLst/>
              <a:ahLst/>
              <a:cxnLst/>
              <a:rect l="l" t="t" r="r" b="b"/>
              <a:pathLst>
                <a:path w="5283" h="3079" extrusionOk="0">
                  <a:moveTo>
                    <a:pt x="2227" y="0"/>
                  </a:moveTo>
                  <a:cubicBezTo>
                    <a:pt x="1662" y="0"/>
                    <a:pt x="1372" y="515"/>
                    <a:pt x="1113" y="936"/>
                  </a:cubicBezTo>
                  <a:cubicBezTo>
                    <a:pt x="846" y="1369"/>
                    <a:pt x="513" y="1903"/>
                    <a:pt x="212" y="2403"/>
                  </a:cubicBezTo>
                  <a:cubicBezTo>
                    <a:pt x="1" y="2733"/>
                    <a:pt x="320" y="3078"/>
                    <a:pt x="643" y="3078"/>
                  </a:cubicBezTo>
                  <a:cubicBezTo>
                    <a:pt x="779" y="3078"/>
                    <a:pt x="915" y="3018"/>
                    <a:pt x="1013" y="2870"/>
                  </a:cubicBezTo>
                  <a:cubicBezTo>
                    <a:pt x="1280" y="2470"/>
                    <a:pt x="1513" y="2070"/>
                    <a:pt x="1747" y="1669"/>
                  </a:cubicBezTo>
                  <a:cubicBezTo>
                    <a:pt x="1880" y="1503"/>
                    <a:pt x="1980" y="1303"/>
                    <a:pt x="2114" y="1102"/>
                  </a:cubicBezTo>
                  <a:cubicBezTo>
                    <a:pt x="2147" y="1069"/>
                    <a:pt x="2214" y="936"/>
                    <a:pt x="2281" y="936"/>
                  </a:cubicBezTo>
                  <a:cubicBezTo>
                    <a:pt x="2414" y="936"/>
                    <a:pt x="2614" y="1136"/>
                    <a:pt x="2714" y="1236"/>
                  </a:cubicBezTo>
                  <a:lnTo>
                    <a:pt x="3281" y="1669"/>
                  </a:lnTo>
                  <a:lnTo>
                    <a:pt x="4449" y="2603"/>
                  </a:lnTo>
                  <a:cubicBezTo>
                    <a:pt x="4549" y="2687"/>
                    <a:pt x="4666" y="2729"/>
                    <a:pt x="4782" y="2729"/>
                  </a:cubicBezTo>
                  <a:cubicBezTo>
                    <a:pt x="4899" y="2729"/>
                    <a:pt x="5016" y="2687"/>
                    <a:pt x="5116" y="2603"/>
                  </a:cubicBezTo>
                  <a:cubicBezTo>
                    <a:pt x="5283" y="2403"/>
                    <a:pt x="5283" y="2103"/>
                    <a:pt x="5116" y="1936"/>
                  </a:cubicBezTo>
                  <a:lnTo>
                    <a:pt x="3748" y="836"/>
                  </a:lnTo>
                  <a:cubicBezTo>
                    <a:pt x="3348" y="502"/>
                    <a:pt x="2848" y="2"/>
                    <a:pt x="2281" y="2"/>
                  </a:cubicBezTo>
                  <a:cubicBezTo>
                    <a:pt x="2263" y="1"/>
                    <a:pt x="2245" y="0"/>
                    <a:pt x="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1" name="Google Shape;891;p21"/>
          <p:cNvGrpSpPr/>
          <p:nvPr/>
        </p:nvGrpSpPr>
        <p:grpSpPr>
          <a:xfrm rot="8795091" flipH="1">
            <a:off x="1224504" y="1491052"/>
            <a:ext cx="288974" cy="174350"/>
            <a:chOff x="4177750" y="2899175"/>
            <a:chExt cx="288975" cy="174350"/>
          </a:xfrm>
        </p:grpSpPr>
        <p:sp>
          <p:nvSpPr>
            <p:cNvPr id="892" name="Google Shape;892;p21"/>
            <p:cNvSpPr/>
            <p:nvPr/>
          </p:nvSpPr>
          <p:spPr>
            <a:xfrm>
              <a:off x="4177750" y="2920450"/>
              <a:ext cx="250650" cy="153075"/>
            </a:xfrm>
            <a:custGeom>
              <a:avLst/>
              <a:gdLst/>
              <a:ahLst/>
              <a:cxnLst/>
              <a:rect l="l" t="t" r="r" b="b"/>
              <a:pathLst>
                <a:path w="10026" h="6123" extrusionOk="0">
                  <a:moveTo>
                    <a:pt x="626" y="0"/>
                  </a:moveTo>
                  <a:cubicBezTo>
                    <a:pt x="321" y="0"/>
                    <a:pt x="0" y="351"/>
                    <a:pt x="183" y="718"/>
                  </a:cubicBezTo>
                  <a:cubicBezTo>
                    <a:pt x="1174" y="2864"/>
                    <a:pt x="2361" y="6123"/>
                    <a:pt x="5266" y="6123"/>
                  </a:cubicBezTo>
                  <a:cubicBezTo>
                    <a:pt x="5295" y="6123"/>
                    <a:pt x="5324" y="6122"/>
                    <a:pt x="5354" y="6122"/>
                  </a:cubicBezTo>
                  <a:cubicBezTo>
                    <a:pt x="8289" y="6055"/>
                    <a:pt x="9223" y="2853"/>
                    <a:pt x="9924" y="584"/>
                  </a:cubicBezTo>
                  <a:cubicBezTo>
                    <a:pt x="10026" y="237"/>
                    <a:pt x="9728" y="3"/>
                    <a:pt x="9444" y="3"/>
                  </a:cubicBezTo>
                  <a:cubicBezTo>
                    <a:pt x="9263" y="3"/>
                    <a:pt x="9088" y="97"/>
                    <a:pt x="9023" y="317"/>
                  </a:cubicBezTo>
                  <a:cubicBezTo>
                    <a:pt x="8656" y="1485"/>
                    <a:pt x="8356" y="2686"/>
                    <a:pt x="7689" y="3653"/>
                  </a:cubicBezTo>
                  <a:cubicBezTo>
                    <a:pt x="7122" y="4487"/>
                    <a:pt x="6221" y="5188"/>
                    <a:pt x="5187" y="5188"/>
                  </a:cubicBezTo>
                  <a:cubicBezTo>
                    <a:pt x="2785" y="5121"/>
                    <a:pt x="1785" y="2019"/>
                    <a:pt x="984" y="251"/>
                  </a:cubicBezTo>
                  <a:cubicBezTo>
                    <a:pt x="900" y="73"/>
                    <a:pt x="765" y="0"/>
                    <a:pt x="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4342725" y="2899175"/>
              <a:ext cx="124000" cy="79875"/>
            </a:xfrm>
            <a:custGeom>
              <a:avLst/>
              <a:gdLst/>
              <a:ahLst/>
              <a:cxnLst/>
              <a:rect l="l" t="t" r="r" b="b"/>
              <a:pathLst>
                <a:path w="4960" h="3195" extrusionOk="0">
                  <a:moveTo>
                    <a:pt x="2291" y="902"/>
                  </a:moveTo>
                  <a:lnTo>
                    <a:pt x="2291" y="902"/>
                  </a:lnTo>
                  <a:cubicBezTo>
                    <a:pt x="2291" y="902"/>
                    <a:pt x="2302" y="913"/>
                    <a:pt x="2315" y="928"/>
                  </a:cubicBezTo>
                  <a:lnTo>
                    <a:pt x="2315" y="928"/>
                  </a:lnTo>
                  <a:cubicBezTo>
                    <a:pt x="2302" y="923"/>
                    <a:pt x="2291" y="915"/>
                    <a:pt x="2291" y="902"/>
                  </a:cubicBezTo>
                  <a:close/>
                  <a:moveTo>
                    <a:pt x="2391" y="1"/>
                  </a:moveTo>
                  <a:cubicBezTo>
                    <a:pt x="2157" y="1"/>
                    <a:pt x="1924" y="68"/>
                    <a:pt x="1724" y="201"/>
                  </a:cubicBezTo>
                  <a:lnTo>
                    <a:pt x="523" y="835"/>
                  </a:lnTo>
                  <a:cubicBezTo>
                    <a:pt x="1" y="1082"/>
                    <a:pt x="271" y="1736"/>
                    <a:pt x="699" y="1736"/>
                  </a:cubicBezTo>
                  <a:cubicBezTo>
                    <a:pt x="790" y="1736"/>
                    <a:pt x="890" y="1706"/>
                    <a:pt x="990" y="1635"/>
                  </a:cubicBezTo>
                  <a:lnTo>
                    <a:pt x="2024" y="1102"/>
                  </a:lnTo>
                  <a:lnTo>
                    <a:pt x="2257" y="1002"/>
                  </a:lnTo>
                  <a:cubicBezTo>
                    <a:pt x="2276" y="1002"/>
                    <a:pt x="2316" y="981"/>
                    <a:pt x="2341" y="962"/>
                  </a:cubicBezTo>
                  <a:lnTo>
                    <a:pt x="2341" y="962"/>
                  </a:lnTo>
                  <a:cubicBezTo>
                    <a:pt x="2350" y="977"/>
                    <a:pt x="2357" y="991"/>
                    <a:pt x="2357" y="1002"/>
                  </a:cubicBezTo>
                  <a:lnTo>
                    <a:pt x="2558" y="1235"/>
                  </a:lnTo>
                  <a:lnTo>
                    <a:pt x="4125" y="3070"/>
                  </a:lnTo>
                  <a:cubicBezTo>
                    <a:pt x="4209" y="3153"/>
                    <a:pt x="4325" y="3195"/>
                    <a:pt x="4446" y="3195"/>
                  </a:cubicBezTo>
                  <a:cubicBezTo>
                    <a:pt x="4567" y="3195"/>
                    <a:pt x="4692" y="3153"/>
                    <a:pt x="4792" y="3070"/>
                  </a:cubicBezTo>
                  <a:cubicBezTo>
                    <a:pt x="4959" y="2870"/>
                    <a:pt x="4959" y="2569"/>
                    <a:pt x="4792" y="2403"/>
                  </a:cubicBezTo>
                  <a:cubicBezTo>
                    <a:pt x="4192" y="1702"/>
                    <a:pt x="3592" y="1002"/>
                    <a:pt x="2991" y="301"/>
                  </a:cubicBezTo>
                  <a:cubicBezTo>
                    <a:pt x="2858" y="134"/>
                    <a:pt x="2624" y="1"/>
                    <a:pt x="2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2361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27336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25" y="22787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077950" y="3379325"/>
            <a:ext cx="4988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ctrTitle"/>
          </p:nvPr>
        </p:nvSpPr>
        <p:spPr>
          <a:xfrm>
            <a:off x="1410600" y="2548402"/>
            <a:ext cx="63228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0" name="Google Shape;70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08" name="Google Shape;108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4949100" y="2320775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54612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0" name="Google Shape;140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1" name="Google Shape;141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0" r:id="rId6"/>
    <p:sldLayoutId id="2147483662" r:id="rId7"/>
    <p:sldLayoutId id="2147483683" r:id="rId8"/>
    <p:sldLayoutId id="2147483684" r:id="rId9"/>
    <p:sldLayoutId id="2147483685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>
            <a:spLocks noGrp="1"/>
          </p:cNvSpPr>
          <p:nvPr>
            <p:ph type="ctrTitle"/>
          </p:nvPr>
        </p:nvSpPr>
        <p:spPr>
          <a:xfrm>
            <a:off x="342200" y="1248550"/>
            <a:ext cx="4429635" cy="4733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fr-FR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fr-FR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End-of-</a:t>
            </a:r>
            <a:r>
              <a:rPr lang="fr-FR" sz="24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Year</a:t>
            </a:r>
            <a:r>
              <a:rPr lang="fr-FR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Project </a:t>
            </a:r>
            <a:endParaRPr sz="2400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C999F3C-2A48-7DCB-808E-23EA68D2223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8" t="413" r="138" b="-1306"/>
          <a:stretch/>
        </p:blipFill>
        <p:spPr>
          <a:xfrm>
            <a:off x="5745271" y="-9968"/>
            <a:ext cx="3398729" cy="2517035"/>
          </a:xfrm>
        </p:spPr>
      </p:pic>
      <p:sp>
        <p:nvSpPr>
          <p:cNvPr id="9" name="Google Shape;426;p33">
            <a:extLst>
              <a:ext uri="{FF2B5EF4-FFF2-40B4-BE49-F238E27FC236}">
                <a16:creationId xmlns:a16="http://schemas.microsoft.com/office/drawing/2014/main" id="{B272A798-CE53-44F8-92E3-22B45668FBA3}"/>
              </a:ext>
            </a:extLst>
          </p:cNvPr>
          <p:cNvSpPr/>
          <p:nvPr/>
        </p:nvSpPr>
        <p:spPr>
          <a:xfrm>
            <a:off x="8766395" y="-9968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EF5D87-4E05-F2C0-71EA-C9B0B87CC493}"/>
              </a:ext>
            </a:extLst>
          </p:cNvPr>
          <p:cNvSpPr txBox="1"/>
          <p:nvPr/>
        </p:nvSpPr>
        <p:spPr>
          <a:xfrm>
            <a:off x="254527" y="1679700"/>
            <a:ext cx="5329364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4500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fr-FR" sz="4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mart</a:t>
            </a:r>
            <a:r>
              <a:rPr lang="fr-FR" sz="45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4500" b="1" dirty="0" err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fr-FR" sz="4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ocker</a:t>
            </a:r>
            <a:r>
              <a:rPr lang="fr-FR" sz="4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4500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fr-FR" sz="4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ystem</a:t>
            </a:r>
            <a:endParaRPr lang="fr-FR" sz="4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 11" descr="☎️ المدرسة الوطنية للإلكترونيك و للإتصالات بصفاقس - تعليم عالي - مدارس  عمومية | صفاقس - Ween.tn">
            <a:extLst>
              <a:ext uri="{FF2B5EF4-FFF2-40B4-BE49-F238E27FC236}">
                <a16:creationId xmlns:a16="http://schemas.microsoft.com/office/drawing/2014/main" id="{54F11CC4-8DBE-051B-C2DE-8BBCA56633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00" y="192059"/>
            <a:ext cx="1345927" cy="5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Box 1">
            <a:extLst>
              <a:ext uri="{FF2B5EF4-FFF2-40B4-BE49-F238E27FC236}">
                <a16:creationId xmlns:a16="http://schemas.microsoft.com/office/drawing/2014/main" id="{AAF1796D-BA31-9930-C1DB-F879F4592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528" y="3717358"/>
            <a:ext cx="3952399" cy="26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year in Electronics and Communications Engineering</a:t>
            </a:r>
            <a:endParaRPr lang="fr-FR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 Box 1">
            <a:extLst>
              <a:ext uri="{FF2B5EF4-FFF2-40B4-BE49-F238E27FC236}">
                <a16:creationId xmlns:a16="http://schemas.microsoft.com/office/drawing/2014/main" id="{51606AB8-8296-ABFD-44F7-227810E49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1837" y="4580013"/>
            <a:ext cx="2600325" cy="305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Academic </a:t>
            </a:r>
            <a:r>
              <a:rPr lang="fr-FR" sz="1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</a:t>
            </a:r>
            <a:r>
              <a:rPr lang="fr-FR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2022 - 2023</a:t>
            </a:r>
            <a:r>
              <a:rPr lang="fr-FR" sz="135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endParaRPr lang="fr-FR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 Box 1">
            <a:extLst>
              <a:ext uri="{FF2B5EF4-FFF2-40B4-BE49-F238E27FC236}">
                <a16:creationId xmlns:a16="http://schemas.microsoft.com/office/drawing/2014/main" id="{985EE68F-4501-B130-DBBE-6506E3A0E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40" y="2834940"/>
            <a:ext cx="1318778" cy="26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Elaborated</a:t>
            </a:r>
            <a:r>
              <a:rPr lang="fr-FR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by :</a:t>
            </a:r>
            <a:endParaRPr lang="fr-FR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 Box 1">
            <a:extLst>
              <a:ext uri="{FF2B5EF4-FFF2-40B4-BE49-F238E27FC236}">
                <a16:creationId xmlns:a16="http://schemas.microsoft.com/office/drawing/2014/main" id="{FFA40AA9-77FF-2D8E-AC6A-3E79D56D5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86" y="3099735"/>
            <a:ext cx="2631281" cy="56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Maghrebi Mohamed Ali</a:t>
            </a:r>
            <a:endParaRPr lang="fr-FR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 </a:t>
            </a:r>
            <a:r>
              <a:rPr lang="en-US" sz="1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Romdhane</a:t>
            </a: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Melek</a:t>
            </a:r>
            <a:endParaRPr lang="fr-FR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 Box 1">
            <a:extLst>
              <a:ext uri="{FF2B5EF4-FFF2-40B4-BE49-F238E27FC236}">
                <a16:creationId xmlns:a16="http://schemas.microsoft.com/office/drawing/2014/main" id="{552D2390-D951-257B-8397-F110A35A0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759" y="2834940"/>
            <a:ext cx="1509432" cy="26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Supervisor</a:t>
            </a:r>
            <a:r>
              <a:rPr lang="fr-FR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  <a:endParaRPr lang="fr-FR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1">
            <a:extLst>
              <a:ext uri="{FF2B5EF4-FFF2-40B4-BE49-F238E27FC236}">
                <a16:creationId xmlns:a16="http://schemas.microsoft.com/office/drawing/2014/main" id="{CCE7A382-F988-3D08-E2E0-B3BCBFED5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551" y="3089496"/>
            <a:ext cx="2631281" cy="29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Mr. </a:t>
            </a:r>
            <a:r>
              <a:rPr lang="en-US" sz="1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Fakhfakh</a:t>
            </a: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Mourad</a:t>
            </a:r>
            <a:endParaRPr lang="fr-FR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Image 21" descr="Rankus - Universite de Sfax">
            <a:extLst>
              <a:ext uri="{FF2B5EF4-FFF2-40B4-BE49-F238E27FC236}">
                <a16:creationId xmlns:a16="http://schemas.microsoft.com/office/drawing/2014/main" id="{D2366220-BF71-F55E-D9A4-15DEE39146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1"/>
          <a:stretch/>
        </p:blipFill>
        <p:spPr bwMode="auto">
          <a:xfrm>
            <a:off x="4909552" y="209720"/>
            <a:ext cx="698003" cy="5748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 Box 1">
            <a:extLst>
              <a:ext uri="{FF2B5EF4-FFF2-40B4-BE49-F238E27FC236}">
                <a16:creationId xmlns:a16="http://schemas.microsoft.com/office/drawing/2014/main" id="{3CFD2292-C30C-047E-7F58-83BBCBD4F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830" y="378071"/>
            <a:ext cx="3960019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Electronics and Communications</a:t>
            </a:r>
            <a:endParaRPr lang="fr-FR" sz="8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650;p54">
            <a:extLst>
              <a:ext uri="{FF2B5EF4-FFF2-40B4-BE49-F238E27FC236}">
                <a16:creationId xmlns:a16="http://schemas.microsoft.com/office/drawing/2014/main" id="{224CB14C-C918-ADD2-7C3C-06F68CE4229E}"/>
              </a:ext>
            </a:extLst>
          </p:cNvPr>
          <p:cNvSpPr/>
          <p:nvPr/>
        </p:nvSpPr>
        <p:spPr>
          <a:xfrm>
            <a:off x="5713399" y="2358567"/>
            <a:ext cx="148500" cy="14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>
              <a:solidFill>
                <a:srgbClr val="EFC050"/>
              </a:solidFill>
            </a:endParaRPr>
          </a:p>
        </p:txBody>
      </p:sp>
      <p:sp>
        <p:nvSpPr>
          <p:cNvPr id="25" name="Google Shape;651;p54">
            <a:extLst>
              <a:ext uri="{FF2B5EF4-FFF2-40B4-BE49-F238E27FC236}">
                <a16:creationId xmlns:a16="http://schemas.microsoft.com/office/drawing/2014/main" id="{C179E27E-41AD-1D6A-35BF-EF97E97DD461}"/>
              </a:ext>
            </a:extLst>
          </p:cNvPr>
          <p:cNvSpPr/>
          <p:nvPr/>
        </p:nvSpPr>
        <p:spPr>
          <a:xfrm>
            <a:off x="5958236" y="2358567"/>
            <a:ext cx="148500" cy="148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Google Shape;653;p54">
            <a:extLst>
              <a:ext uri="{FF2B5EF4-FFF2-40B4-BE49-F238E27FC236}">
                <a16:creationId xmlns:a16="http://schemas.microsoft.com/office/drawing/2014/main" id="{409A57D4-B31B-41B5-0425-EA432150291C}"/>
              </a:ext>
            </a:extLst>
          </p:cNvPr>
          <p:cNvSpPr/>
          <p:nvPr/>
        </p:nvSpPr>
        <p:spPr>
          <a:xfrm>
            <a:off x="6203074" y="2358567"/>
            <a:ext cx="148500" cy="148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20" name="Google Shape;426;p33">
            <a:extLst>
              <a:ext uri="{FF2B5EF4-FFF2-40B4-BE49-F238E27FC236}">
                <a16:creationId xmlns:a16="http://schemas.microsoft.com/office/drawing/2014/main" id="{C8D72CB8-5F27-980C-15D8-61062DBB9799}"/>
              </a:ext>
            </a:extLst>
          </p:cNvPr>
          <p:cNvSpPr/>
          <p:nvPr/>
        </p:nvSpPr>
        <p:spPr>
          <a:xfrm>
            <a:off x="5620843" y="-9968"/>
            <a:ext cx="170708" cy="2800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3"/>
          <p:cNvSpPr txBox="1">
            <a:spLocks noGrp="1"/>
          </p:cNvSpPr>
          <p:nvPr>
            <p:ph type="ctrTitle"/>
          </p:nvPr>
        </p:nvSpPr>
        <p:spPr>
          <a:xfrm>
            <a:off x="1410600" y="161755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Solution </a:t>
            </a:r>
            <a:r>
              <a:rPr lang="en" sz="2800" dirty="0">
                <a:solidFill>
                  <a:schemeClr val="dk2"/>
                </a:solidFill>
              </a:rPr>
              <a:t>modeling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94AA41-9D1F-6C6D-785C-22E69DEA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374" y="-206781"/>
            <a:ext cx="1469625" cy="14696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27311F-FA93-1EC6-67D7-1EAE6D2A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481" y="-209931"/>
            <a:ext cx="1538599" cy="1469625"/>
          </a:xfrm>
          <a:prstGeom prst="rect">
            <a:avLst/>
          </a:prstGeom>
        </p:spPr>
      </p:pic>
      <p:sp>
        <p:nvSpPr>
          <p:cNvPr id="14" name="Google Shape;1060;p73">
            <a:extLst>
              <a:ext uri="{FF2B5EF4-FFF2-40B4-BE49-F238E27FC236}">
                <a16:creationId xmlns:a16="http://schemas.microsoft.com/office/drawing/2014/main" id="{B55CDD1B-0F2A-8D17-D853-2009E6D8DE3E}"/>
              </a:ext>
            </a:extLst>
          </p:cNvPr>
          <p:cNvSpPr txBox="1">
            <a:spLocks/>
          </p:cNvSpPr>
          <p:nvPr/>
        </p:nvSpPr>
        <p:spPr>
          <a:xfrm>
            <a:off x="667541" y="3868518"/>
            <a:ext cx="2559960" cy="4709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  <a:buFont typeface="Anaheim"/>
              <a:buNone/>
            </a:pPr>
            <a:r>
              <a:rPr lang="fr-FR" dirty="0">
                <a:latin typeface="Anton"/>
                <a:ea typeface="Anton"/>
                <a:cs typeface="Anton"/>
                <a:sym typeface="Anton"/>
              </a:rPr>
              <a:t>The sequence diagram</a:t>
            </a:r>
          </a:p>
        </p:txBody>
      </p:sp>
      <p:sp>
        <p:nvSpPr>
          <p:cNvPr id="15" name="Google Shape;1060;p73">
            <a:extLst>
              <a:ext uri="{FF2B5EF4-FFF2-40B4-BE49-F238E27FC236}">
                <a16:creationId xmlns:a16="http://schemas.microsoft.com/office/drawing/2014/main" id="{11BA67E4-B913-540E-8862-F488C6C4CA07}"/>
              </a:ext>
            </a:extLst>
          </p:cNvPr>
          <p:cNvSpPr txBox="1">
            <a:spLocks/>
          </p:cNvSpPr>
          <p:nvPr/>
        </p:nvSpPr>
        <p:spPr>
          <a:xfrm>
            <a:off x="6007750" y="1947273"/>
            <a:ext cx="2807535" cy="4691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  <a:buFont typeface="Anaheim"/>
              <a:buNone/>
            </a:pPr>
            <a:r>
              <a:rPr lang="fr-FR" dirty="0">
                <a:latin typeface="Anton"/>
                <a:ea typeface="Anton"/>
                <a:cs typeface="Anton"/>
                <a:sym typeface="Anton"/>
              </a:rPr>
              <a:t>The state machine diagram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3A7D67-2BC1-661D-78D6-B81B84623E82}"/>
              </a:ext>
            </a:extLst>
          </p:cNvPr>
          <p:cNvSpPr txBox="1"/>
          <p:nvPr/>
        </p:nvSpPr>
        <p:spPr>
          <a:xfrm>
            <a:off x="6114428" y="2445082"/>
            <a:ext cx="2464981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It provides a </a:t>
            </a:r>
            <a:r>
              <a:rPr lang="en-US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detailed view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of the different states of the system and the transitions between them, it is used to show how the system behaves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</a:br>
            <a:endParaRPr lang="fr-FR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67154FC-FB4A-08D2-6EEB-263A24F8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54" y="2236643"/>
            <a:ext cx="2288474" cy="1263934"/>
          </a:xfrm>
          <a:prstGeom prst="rect">
            <a:avLst/>
          </a:prstGeom>
        </p:spPr>
      </p:pic>
      <p:grpSp>
        <p:nvGrpSpPr>
          <p:cNvPr id="2" name="Google Shape;4620;p75">
            <a:extLst>
              <a:ext uri="{FF2B5EF4-FFF2-40B4-BE49-F238E27FC236}">
                <a16:creationId xmlns:a16="http://schemas.microsoft.com/office/drawing/2014/main" id="{F04E3C8E-6B18-5643-5D8B-050BEFF4C010}"/>
              </a:ext>
            </a:extLst>
          </p:cNvPr>
          <p:cNvGrpSpPr/>
          <p:nvPr/>
        </p:nvGrpSpPr>
        <p:grpSpPr>
          <a:xfrm rot="5400000">
            <a:off x="2608383" y="2214660"/>
            <a:ext cx="3927233" cy="1606940"/>
            <a:chOff x="246070" y="1983375"/>
            <a:chExt cx="1855347" cy="616849"/>
          </a:xfrm>
        </p:grpSpPr>
        <p:sp>
          <p:nvSpPr>
            <p:cNvPr id="4" name="Google Shape;4621;p75">
              <a:extLst>
                <a:ext uri="{FF2B5EF4-FFF2-40B4-BE49-F238E27FC236}">
                  <a16:creationId xmlns:a16="http://schemas.microsoft.com/office/drawing/2014/main" id="{CF9E7530-2366-2C39-E7FE-5EA6518CD3E1}"/>
                </a:ext>
              </a:extLst>
            </p:cNvPr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22;p75">
              <a:extLst>
                <a:ext uri="{FF2B5EF4-FFF2-40B4-BE49-F238E27FC236}">
                  <a16:creationId xmlns:a16="http://schemas.microsoft.com/office/drawing/2014/main" id="{607C9853-F6C4-BD5C-B943-15F69E3B17FC}"/>
                </a:ext>
              </a:extLst>
            </p:cNvPr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23;p75">
              <a:extLst>
                <a:ext uri="{FF2B5EF4-FFF2-40B4-BE49-F238E27FC236}">
                  <a16:creationId xmlns:a16="http://schemas.microsoft.com/office/drawing/2014/main" id="{A8DED2DB-5777-BB7D-232E-9A5AFB15A44B}"/>
                </a:ext>
              </a:extLst>
            </p:cNvPr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24;p75">
              <a:extLst>
                <a:ext uri="{FF2B5EF4-FFF2-40B4-BE49-F238E27FC236}">
                  <a16:creationId xmlns:a16="http://schemas.microsoft.com/office/drawing/2014/main" id="{30B7B39C-DC71-FA03-3ACD-A167D0F14732}"/>
                </a:ext>
              </a:extLst>
            </p:cNvPr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625;p75">
              <a:extLst>
                <a:ext uri="{FF2B5EF4-FFF2-40B4-BE49-F238E27FC236}">
                  <a16:creationId xmlns:a16="http://schemas.microsoft.com/office/drawing/2014/main" id="{169C1271-9883-1454-1F32-D13CDC8C0C8F}"/>
                </a:ext>
              </a:extLst>
            </p:cNvPr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26;p75">
              <a:extLst>
                <a:ext uri="{FF2B5EF4-FFF2-40B4-BE49-F238E27FC236}">
                  <a16:creationId xmlns:a16="http://schemas.microsoft.com/office/drawing/2014/main" id="{68013ED1-BFFB-AB36-246A-092C82CA1119}"/>
                </a:ext>
              </a:extLst>
            </p:cNvPr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27;p75">
              <a:extLst>
                <a:ext uri="{FF2B5EF4-FFF2-40B4-BE49-F238E27FC236}">
                  <a16:creationId xmlns:a16="http://schemas.microsoft.com/office/drawing/2014/main" id="{E142D19E-69AB-BEAD-57B6-308A208C8A55}"/>
                </a:ext>
              </a:extLst>
            </p:cNvPr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628;p75">
              <a:extLst>
                <a:ext uri="{FF2B5EF4-FFF2-40B4-BE49-F238E27FC236}">
                  <a16:creationId xmlns:a16="http://schemas.microsoft.com/office/drawing/2014/main" id="{F33BC0A6-F986-6FEB-C6C8-07B0E6981E9E}"/>
                </a:ext>
              </a:extLst>
            </p:cNvPr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29;p75">
              <a:extLst>
                <a:ext uri="{FF2B5EF4-FFF2-40B4-BE49-F238E27FC236}">
                  <a16:creationId xmlns:a16="http://schemas.microsoft.com/office/drawing/2014/main" id="{30F71A7B-5423-7CEC-5157-83AADDE44B8C}"/>
                </a:ext>
              </a:extLst>
            </p:cNvPr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060;p73">
            <a:extLst>
              <a:ext uri="{FF2B5EF4-FFF2-40B4-BE49-F238E27FC236}">
                <a16:creationId xmlns:a16="http://schemas.microsoft.com/office/drawing/2014/main" id="{DD5612C8-C34D-0F4D-DAFD-DB9CC5BCDEDF}"/>
              </a:ext>
            </a:extLst>
          </p:cNvPr>
          <p:cNvSpPr txBox="1">
            <a:spLocks/>
          </p:cNvSpPr>
          <p:nvPr/>
        </p:nvSpPr>
        <p:spPr>
          <a:xfrm>
            <a:off x="667541" y="1404033"/>
            <a:ext cx="2559960" cy="4709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1600"/>
              </a:spcAft>
              <a:buFont typeface="Anaheim"/>
              <a:buNone/>
            </a:pPr>
            <a:r>
              <a:rPr lang="fr-FR" dirty="0">
                <a:latin typeface="Anton"/>
                <a:ea typeface="Anton"/>
                <a:cs typeface="Anton"/>
                <a:sym typeface="Anton"/>
              </a:rPr>
              <a:t>The use case </a:t>
            </a:r>
            <a:r>
              <a:rPr lang="fr-FR" dirty="0" err="1">
                <a:latin typeface="Anton"/>
                <a:ea typeface="Anton"/>
                <a:cs typeface="Anton"/>
                <a:sym typeface="Anton"/>
              </a:rPr>
              <a:t>diagram</a:t>
            </a:r>
            <a:endParaRPr lang="fr-FR" dirty="0"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5" name="Google Shape;2143;p52">
            <a:extLst>
              <a:ext uri="{FF2B5EF4-FFF2-40B4-BE49-F238E27FC236}">
                <a16:creationId xmlns:a16="http://schemas.microsoft.com/office/drawing/2014/main" id="{8D4D0657-BA2A-6BB3-57F1-04578F79BE8B}"/>
              </a:ext>
            </a:extLst>
          </p:cNvPr>
          <p:cNvGrpSpPr/>
          <p:nvPr/>
        </p:nvGrpSpPr>
        <p:grpSpPr>
          <a:xfrm rot="20802181">
            <a:off x="8707088" y="4735913"/>
            <a:ext cx="432662" cy="362694"/>
            <a:chOff x="6748824" y="1050542"/>
            <a:chExt cx="1659520" cy="1822455"/>
          </a:xfrm>
        </p:grpSpPr>
        <p:grpSp>
          <p:nvGrpSpPr>
            <p:cNvPr id="26" name="Google Shape;2144;p52">
              <a:extLst>
                <a:ext uri="{FF2B5EF4-FFF2-40B4-BE49-F238E27FC236}">
                  <a16:creationId xmlns:a16="http://schemas.microsoft.com/office/drawing/2014/main" id="{A4F61101-2628-F7B5-3C98-66B175E35B35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28" name="Google Shape;2145;p52">
                <a:extLst>
                  <a:ext uri="{FF2B5EF4-FFF2-40B4-BE49-F238E27FC236}">
                    <a16:creationId xmlns:a16="http://schemas.microsoft.com/office/drawing/2014/main" id="{30143BE0-24BF-7244-BA38-0DB512963DDE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146;p52">
                <a:extLst>
                  <a:ext uri="{FF2B5EF4-FFF2-40B4-BE49-F238E27FC236}">
                    <a16:creationId xmlns:a16="http://schemas.microsoft.com/office/drawing/2014/main" id="{E9BEEAB3-D084-F827-69F5-19436624967B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147;p52">
                <a:extLst>
                  <a:ext uri="{FF2B5EF4-FFF2-40B4-BE49-F238E27FC236}">
                    <a16:creationId xmlns:a16="http://schemas.microsoft.com/office/drawing/2014/main" id="{3E8AC953-B051-DAF9-3BFE-EF9BA942C119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148;p52">
                <a:extLst>
                  <a:ext uri="{FF2B5EF4-FFF2-40B4-BE49-F238E27FC236}">
                    <a16:creationId xmlns:a16="http://schemas.microsoft.com/office/drawing/2014/main" id="{E62CE38C-2ED9-EEAC-7B6B-D6620E0DD4F5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149;p52">
              <a:extLst>
                <a:ext uri="{FF2B5EF4-FFF2-40B4-BE49-F238E27FC236}">
                  <a16:creationId xmlns:a16="http://schemas.microsoft.com/office/drawing/2014/main" id="{708A8EF7-168D-4D94-A4DA-53149C39C2A6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4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 txBox="1">
            <a:spLocks noGrp="1"/>
          </p:cNvSpPr>
          <p:nvPr>
            <p:ph type="subTitle" idx="1"/>
          </p:nvPr>
        </p:nvSpPr>
        <p:spPr>
          <a:xfrm>
            <a:off x="249148" y="969278"/>
            <a:ext cx="578305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" dirty="0"/>
              <a:t>We will give more attention to the </a:t>
            </a:r>
            <a:r>
              <a:rPr lang="en" b="1" dirty="0"/>
              <a:t>State </a:t>
            </a:r>
            <a:r>
              <a:rPr lang="en" b="1" dirty="0">
                <a:solidFill>
                  <a:schemeClr val="bg2"/>
                </a:solidFill>
              </a:rPr>
              <a:t>machine</a:t>
            </a:r>
            <a:r>
              <a:rPr lang="en" b="1" dirty="0"/>
              <a:t> diagram</a:t>
            </a:r>
            <a:endParaRPr b="1" dirty="0"/>
          </a:p>
        </p:txBody>
      </p:sp>
      <p:sp>
        <p:nvSpPr>
          <p:cNvPr id="2" name="Google Shape;1057;p73">
            <a:extLst>
              <a:ext uri="{FF2B5EF4-FFF2-40B4-BE49-F238E27FC236}">
                <a16:creationId xmlns:a16="http://schemas.microsoft.com/office/drawing/2014/main" id="{6D6636F1-556C-3A75-62F5-BCEB3CB2EB42}"/>
              </a:ext>
            </a:extLst>
          </p:cNvPr>
          <p:cNvSpPr txBox="1">
            <a:spLocks/>
          </p:cNvSpPr>
          <p:nvPr/>
        </p:nvSpPr>
        <p:spPr>
          <a:xfrm>
            <a:off x="1410600" y="161755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fr-FR" sz="2800" dirty="0"/>
              <a:t>State </a:t>
            </a:r>
            <a:r>
              <a:rPr lang="fr-FR" sz="2800" dirty="0">
                <a:solidFill>
                  <a:schemeClr val="dk2"/>
                </a:solidFill>
              </a:rPr>
              <a:t>machine </a:t>
            </a:r>
            <a:r>
              <a:rPr lang="fr-FR" sz="2800" dirty="0">
                <a:solidFill>
                  <a:schemeClr val="bg1"/>
                </a:solidFill>
              </a:rPr>
              <a:t>diagram</a:t>
            </a:r>
            <a:endParaRPr lang="fr-FR" sz="2800" dirty="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EDE884F5-8A6C-5E0A-D4AF-BC4721F0BF15}"/>
              </a:ext>
            </a:extLst>
          </p:cNvPr>
          <p:cNvGrpSpPr>
            <a:grpSpLocks/>
          </p:cNvGrpSpPr>
          <p:nvPr/>
        </p:nvGrpSpPr>
        <p:grpSpPr bwMode="auto">
          <a:xfrm>
            <a:off x="776177" y="1319676"/>
            <a:ext cx="7591646" cy="3544186"/>
            <a:chOff x="1519" y="188"/>
            <a:chExt cx="8898" cy="3046"/>
          </a:xfrm>
        </p:grpSpPr>
        <p:pic>
          <p:nvPicPr>
            <p:cNvPr id="1030" name="Picture 6" descr="Une image contenant texte, capture d’écran, diagramme, nombre  Description générée automatiquement">
              <a:extLst>
                <a:ext uri="{FF2B5EF4-FFF2-40B4-BE49-F238E27FC236}">
                  <a16:creationId xmlns:a16="http://schemas.microsoft.com/office/drawing/2014/main" id="{906F5A15-1C73-6736-0DB0-6B939902B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" y="282"/>
              <a:ext cx="8652" cy="2697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2C983B-113B-0231-79EE-B738E7141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" y="190"/>
              <a:ext cx="8893" cy="304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" name="Google Shape;2143;p52">
            <a:extLst>
              <a:ext uri="{FF2B5EF4-FFF2-40B4-BE49-F238E27FC236}">
                <a16:creationId xmlns:a16="http://schemas.microsoft.com/office/drawing/2014/main" id="{79232315-79C7-FC1C-AE6D-36175E4AD972}"/>
              </a:ext>
            </a:extLst>
          </p:cNvPr>
          <p:cNvGrpSpPr/>
          <p:nvPr/>
        </p:nvGrpSpPr>
        <p:grpSpPr>
          <a:xfrm rot="20802181">
            <a:off x="8701322" y="4735913"/>
            <a:ext cx="432662" cy="362694"/>
            <a:chOff x="6748824" y="1050542"/>
            <a:chExt cx="1659520" cy="1822455"/>
          </a:xfrm>
        </p:grpSpPr>
        <p:grpSp>
          <p:nvGrpSpPr>
            <p:cNvPr id="4" name="Google Shape;2144;p52">
              <a:extLst>
                <a:ext uri="{FF2B5EF4-FFF2-40B4-BE49-F238E27FC236}">
                  <a16:creationId xmlns:a16="http://schemas.microsoft.com/office/drawing/2014/main" id="{CF899241-2C1E-B18E-DDBE-1646E0F3FD49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6" name="Google Shape;2145;p52">
                <a:extLst>
                  <a:ext uri="{FF2B5EF4-FFF2-40B4-BE49-F238E27FC236}">
                    <a16:creationId xmlns:a16="http://schemas.microsoft.com/office/drawing/2014/main" id="{9DACFCB1-812E-EB4C-77C6-8D11DEF8DBAF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146;p52">
                <a:extLst>
                  <a:ext uri="{FF2B5EF4-FFF2-40B4-BE49-F238E27FC236}">
                    <a16:creationId xmlns:a16="http://schemas.microsoft.com/office/drawing/2014/main" id="{7851EF83-A2CE-BDE6-DCF6-C262CB3D3BFD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2147;p52">
                <a:extLst>
                  <a:ext uri="{FF2B5EF4-FFF2-40B4-BE49-F238E27FC236}">
                    <a16:creationId xmlns:a16="http://schemas.microsoft.com/office/drawing/2014/main" id="{5A65113F-7EDF-B1C9-E22E-71924AC0738F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2148;p52">
                <a:extLst>
                  <a:ext uri="{FF2B5EF4-FFF2-40B4-BE49-F238E27FC236}">
                    <a16:creationId xmlns:a16="http://schemas.microsoft.com/office/drawing/2014/main" id="{C73A2325-7676-A38E-A079-922DD6F878F9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2149;p52">
              <a:extLst>
                <a:ext uri="{FF2B5EF4-FFF2-40B4-BE49-F238E27FC236}">
                  <a16:creationId xmlns:a16="http://schemas.microsoft.com/office/drawing/2014/main" id="{44EAC346-BC0B-12D3-B234-0D1412D447A9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5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>
            <a:spLocks noGrp="1"/>
          </p:cNvSpPr>
          <p:nvPr>
            <p:ph type="title" idx="2"/>
          </p:nvPr>
        </p:nvSpPr>
        <p:spPr>
          <a:xfrm>
            <a:off x="646520" y="650033"/>
            <a:ext cx="1786800" cy="908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7200" dirty="0">
                <a:solidFill>
                  <a:schemeClr val="tx1"/>
                </a:solidFill>
              </a:rPr>
              <a:t>03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375723" y="3470515"/>
            <a:ext cx="4276800" cy="908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fr-FR" sz="4950" dirty="0">
                <a:solidFill>
                  <a:schemeClr val="tx1"/>
                </a:solidFill>
              </a:rPr>
              <a:t>Hardware Design and </a:t>
            </a:r>
            <a:r>
              <a:rPr lang="fr-FR" sz="4950" dirty="0" err="1">
                <a:solidFill>
                  <a:schemeClr val="tx1"/>
                </a:solidFill>
              </a:rPr>
              <a:t>Implementation</a:t>
            </a:r>
            <a:r>
              <a:rPr lang="fr-FR" sz="4950" dirty="0">
                <a:solidFill>
                  <a:schemeClr val="tx1"/>
                </a:solidFill>
              </a:rPr>
              <a:t> </a:t>
            </a:r>
            <a:endParaRPr sz="4950" dirty="0">
              <a:solidFill>
                <a:schemeClr val="tx1"/>
              </a:solidFill>
            </a:endParaRPr>
          </a:p>
        </p:txBody>
      </p:sp>
      <p:sp>
        <p:nvSpPr>
          <p:cNvPr id="480" name="Google Shape;480;p37"/>
          <p:cNvSpPr/>
          <p:nvPr/>
        </p:nvSpPr>
        <p:spPr>
          <a:xfrm>
            <a:off x="646520" y="1662322"/>
            <a:ext cx="1095300" cy="19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5" name="Espace réservé pour une image  4" descr="Une image contenant Appareils électroniques, Composant de circuit, Ingénierie électronique, Composant électronique&#10;&#10;Description générée automatiquement">
            <a:extLst>
              <a:ext uri="{FF2B5EF4-FFF2-40B4-BE49-F238E27FC236}">
                <a16:creationId xmlns:a16="http://schemas.microsoft.com/office/drawing/2014/main" id="{8BA31265-0FB5-04B0-341B-1650A3A2F63A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" t="-205" r="1787" b="205"/>
          <a:stretch/>
        </p:blipFill>
        <p:spPr>
          <a:xfrm>
            <a:off x="4572001" y="1744754"/>
            <a:ext cx="4196276" cy="3233257"/>
          </a:xfrm>
        </p:spPr>
      </p:pic>
      <p:sp>
        <p:nvSpPr>
          <p:cNvPr id="8" name="Google Shape;1097;p63">
            <a:extLst>
              <a:ext uri="{FF2B5EF4-FFF2-40B4-BE49-F238E27FC236}">
                <a16:creationId xmlns:a16="http://schemas.microsoft.com/office/drawing/2014/main" id="{AD4D0987-924B-4C57-270B-90F0FA58A27D}"/>
              </a:ext>
            </a:extLst>
          </p:cNvPr>
          <p:cNvSpPr/>
          <p:nvPr/>
        </p:nvSpPr>
        <p:spPr>
          <a:xfrm rot="5400000">
            <a:off x="6710561" y="-1176141"/>
            <a:ext cx="576072" cy="29283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Hardware components</a:t>
            </a:r>
            <a:endParaRPr b="1" dirty="0">
              <a:solidFill>
                <a:srgbClr val="000000"/>
              </a:solidFill>
            </a:endParaRPr>
          </a:p>
        </p:txBody>
      </p:sp>
      <p:sp>
        <p:nvSpPr>
          <p:cNvPr id="1026" name="Google Shape;1026;p60"/>
          <p:cNvSpPr/>
          <p:nvPr/>
        </p:nvSpPr>
        <p:spPr>
          <a:xfrm rot="5400000" flipH="1">
            <a:off x="5974372" y="-970609"/>
            <a:ext cx="455654" cy="4975402"/>
          </a:xfrm>
          <a:prstGeom prst="rect">
            <a:avLst/>
          </a:prstGeom>
          <a:solidFill>
            <a:srgbClr val="232323">
              <a:alpha val="79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034" name="Google Shape;1034;p60"/>
          <p:cNvSpPr/>
          <p:nvPr/>
        </p:nvSpPr>
        <p:spPr>
          <a:xfrm rot="5400000" flipH="1">
            <a:off x="1081907" y="536453"/>
            <a:ext cx="1772589" cy="3278214"/>
          </a:xfrm>
          <a:prstGeom prst="rect">
            <a:avLst/>
          </a:prstGeom>
          <a:solidFill>
            <a:srgbClr val="232323">
              <a:alpha val="2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4" name="Image 3" descr="NodeMCU ESP8266 | Joy-IT">
            <a:extLst>
              <a:ext uri="{FF2B5EF4-FFF2-40B4-BE49-F238E27FC236}">
                <a16:creationId xmlns:a16="http://schemas.microsoft.com/office/drawing/2014/main" id="{D38A92B6-BE86-DAAC-EF96-41DD668F5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44" y="3535530"/>
            <a:ext cx="2013683" cy="14016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086BC33-1EB4-F6AB-72BE-DC27FCCE4ABF}"/>
              </a:ext>
            </a:extLst>
          </p:cNvPr>
          <p:cNvSpPr txBox="1"/>
          <p:nvPr/>
        </p:nvSpPr>
        <p:spPr>
          <a:xfrm>
            <a:off x="503010" y="3122269"/>
            <a:ext cx="28516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 err="1">
                <a:latin typeface="Montserrat"/>
                <a:sym typeface="Montserrat"/>
              </a:rPr>
              <a:t>NodeMCU</a:t>
            </a:r>
            <a:r>
              <a:rPr lang="en-US" sz="1500" b="1" dirty="0">
                <a:latin typeface="Montserrat"/>
                <a:sym typeface="Montserrat"/>
              </a:rPr>
              <a:t> ESP-8266 </a:t>
            </a:r>
            <a:endParaRPr lang="fr-FR" sz="1500" b="1" dirty="0">
              <a:latin typeface="Montserrat"/>
              <a:sym typeface="Montserra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0006C65-6AE9-3F91-E07C-856670B1348C}"/>
              </a:ext>
            </a:extLst>
          </p:cNvPr>
          <p:cNvSpPr txBox="1"/>
          <p:nvPr/>
        </p:nvSpPr>
        <p:spPr>
          <a:xfrm>
            <a:off x="329093" y="1297574"/>
            <a:ext cx="3278214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+mj-lt"/>
                <a:ea typeface="+mj-ea"/>
                <a:cs typeface="+mj-cs"/>
              </a:rPr>
              <a:t>The Smart Locker System is comprised of several hardware components, each playing a crucial role in the system's functioning. In this section, we will discuss each component in detail, including its physical and technical specifications. 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+mj-lt"/>
              <a:ea typeface="+mj-ea"/>
              <a:cs typeface="+mj-cs"/>
            </a:endParaRPr>
          </a:p>
          <a:p>
            <a:endParaRPr lang="en-US" sz="105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11843D3-C739-A53C-087A-762F214AB4C6}"/>
              </a:ext>
            </a:extLst>
          </p:cNvPr>
          <p:cNvSpPr txBox="1"/>
          <p:nvPr/>
        </p:nvSpPr>
        <p:spPr>
          <a:xfrm>
            <a:off x="3714499" y="1289266"/>
            <a:ext cx="4942373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next table presents a comparison between the </a:t>
            </a:r>
            <a:r>
              <a:rPr lang="en-US" sz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NodeMCU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the different boards: </a:t>
            </a:r>
            <a:endParaRPr lang="fr-FR" sz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32FFDBF0-9AD7-DD56-6DCC-27A37BAFE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170395"/>
              </p:ext>
            </p:extLst>
          </p:nvPr>
        </p:nvGraphicFramePr>
        <p:xfrm>
          <a:off x="3714497" y="1856509"/>
          <a:ext cx="4975404" cy="308897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89963">
                  <a:extLst>
                    <a:ext uri="{9D8B030D-6E8A-4147-A177-3AD203B41FA5}">
                      <a16:colId xmlns:a16="http://schemas.microsoft.com/office/drawing/2014/main" val="677435964"/>
                    </a:ext>
                  </a:extLst>
                </a:gridCol>
                <a:gridCol w="962810">
                  <a:extLst>
                    <a:ext uri="{9D8B030D-6E8A-4147-A177-3AD203B41FA5}">
                      <a16:colId xmlns:a16="http://schemas.microsoft.com/office/drawing/2014/main" val="2409882916"/>
                    </a:ext>
                  </a:extLst>
                </a:gridCol>
                <a:gridCol w="696086">
                  <a:extLst>
                    <a:ext uri="{9D8B030D-6E8A-4147-A177-3AD203B41FA5}">
                      <a16:colId xmlns:a16="http://schemas.microsoft.com/office/drawing/2014/main" val="2311254006"/>
                    </a:ext>
                  </a:extLst>
                </a:gridCol>
                <a:gridCol w="774152">
                  <a:extLst>
                    <a:ext uri="{9D8B030D-6E8A-4147-A177-3AD203B41FA5}">
                      <a16:colId xmlns:a16="http://schemas.microsoft.com/office/drawing/2014/main" val="1912888290"/>
                    </a:ext>
                  </a:extLst>
                </a:gridCol>
                <a:gridCol w="689583">
                  <a:extLst>
                    <a:ext uri="{9D8B030D-6E8A-4147-A177-3AD203B41FA5}">
                      <a16:colId xmlns:a16="http://schemas.microsoft.com/office/drawing/2014/main" val="2777360577"/>
                    </a:ext>
                  </a:extLst>
                </a:gridCol>
                <a:gridCol w="962810">
                  <a:extLst>
                    <a:ext uri="{9D8B030D-6E8A-4147-A177-3AD203B41FA5}">
                      <a16:colId xmlns:a16="http://schemas.microsoft.com/office/drawing/2014/main" val="1129882568"/>
                    </a:ext>
                  </a:extLst>
                </a:gridCol>
              </a:tblGrid>
              <a:tr h="4535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Board</a:t>
                      </a:r>
                      <a:endParaRPr lang="fr-FR" sz="9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9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Wifi</a:t>
                      </a: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capability</a:t>
                      </a:r>
                      <a:endParaRPr lang="fr-FR" sz="9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Digital I/O Pins</a:t>
                      </a:r>
                      <a:endParaRPr lang="fr-FR" sz="9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Analog I/O Pins</a:t>
                      </a:r>
                      <a:endParaRPr lang="fr-FR" sz="9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Frequency</a:t>
                      </a:r>
                      <a:endParaRPr lang="fr-FR" sz="9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br>
                        <a:rPr lang="fr-FR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</a:br>
                      <a:r>
                        <a:rPr lang="en-US" sz="9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Other characteristics</a:t>
                      </a:r>
                      <a:endParaRPr lang="fr-FR" sz="9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54487"/>
                  </a:ext>
                </a:extLst>
              </a:tr>
              <a:tr h="614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NodeMcu</a:t>
                      </a: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ESP 8266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Built in Module </a:t>
                      </a:r>
                      <a:r>
                        <a:rPr lang="en-US" sz="7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Wifi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11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80MHZ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Suitable for low-power applications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85642055"/>
                  </a:ext>
                </a:extLst>
              </a:tr>
              <a:tr h="7887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700" kern="100" dirty="0">
                          <a:effectLst/>
                        </a:rPr>
                      </a:br>
                      <a:br>
                        <a:rPr lang="en-US" sz="700" kern="100" dirty="0">
                          <a:effectLst/>
                        </a:rPr>
                      </a:br>
                      <a:br>
                        <a:rPr lang="en-US" sz="700" kern="100" dirty="0">
                          <a:effectLst/>
                        </a:rPr>
                      </a:br>
                      <a:r>
                        <a:rPr lang="en-US" sz="700" kern="100" dirty="0">
                          <a:effectLst/>
                        </a:rPr>
                        <a:t>STM32F407VGT6</a:t>
                      </a:r>
                      <a:endParaRPr lang="fr-FR" sz="7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700" kern="100" dirty="0">
                          <a:effectLst/>
                        </a:rPr>
                      </a:br>
                      <a:endParaRPr lang="en-US" sz="7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 err="1">
                          <a:effectLst/>
                        </a:rPr>
                        <a:t>Wifi</a:t>
                      </a:r>
                      <a:r>
                        <a:rPr lang="en-US" sz="700" kern="100" dirty="0">
                          <a:effectLst/>
                        </a:rPr>
                        <a:t> module required</a:t>
                      </a: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700" kern="100" dirty="0">
                          <a:effectLst/>
                        </a:rPr>
                      </a:br>
                      <a:br>
                        <a:rPr lang="en-US" sz="700" kern="100" dirty="0">
                          <a:effectLst/>
                        </a:rPr>
                      </a:br>
                      <a:r>
                        <a:rPr lang="en-US" sz="700" kern="100" dirty="0">
                          <a:effectLst/>
                        </a:rPr>
                        <a:t>82</a:t>
                      </a: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700" kern="100" dirty="0">
                          <a:effectLst/>
                        </a:rPr>
                      </a:br>
                      <a:br>
                        <a:rPr lang="en-US" sz="700" kern="100" dirty="0">
                          <a:effectLst/>
                        </a:rPr>
                      </a:br>
                      <a:r>
                        <a:rPr lang="en-US" sz="700" kern="100" dirty="0">
                          <a:effectLst/>
                        </a:rPr>
                        <a:t>16</a:t>
                      </a: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700" kern="100" dirty="0">
                          <a:effectLst/>
                        </a:rPr>
                      </a:br>
                      <a:r>
                        <a:rPr lang="en-US" sz="700" kern="100" dirty="0">
                          <a:effectLst/>
                        </a:rPr>
                        <a:t>1.4GHZ </a:t>
                      </a:r>
                      <a:endParaRPr lang="fr-FR" sz="7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to</a:t>
                      </a:r>
                      <a:endParaRPr lang="fr-FR" sz="7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1.5GHZ</a:t>
                      </a: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fr-FR" sz="7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>
                          <a:effectLst/>
                        </a:rPr>
                        <a:t>Suitable for embedded systems and microcontroller-based projects</a:t>
                      </a:r>
                      <a:endParaRPr lang="fr-FR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60096943"/>
                  </a:ext>
                </a:extLst>
              </a:tr>
              <a:tr h="6866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Raspberry-Pi 3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Built in Module </a:t>
                      </a:r>
                      <a:r>
                        <a:rPr lang="en-US" sz="700" kern="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Wifi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17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No one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72 MHZ to 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120 MHZ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Full-fledged computer with rich features and capabilities</a:t>
                      </a:r>
                      <a:endParaRPr lang="fr-FR" sz="7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3464784"/>
                  </a:ext>
                </a:extLst>
              </a:tr>
              <a:tr h="5051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700" kern="100" dirty="0">
                          <a:effectLst/>
                        </a:rPr>
                      </a:br>
                      <a:r>
                        <a:rPr lang="en-US" sz="700" kern="100" dirty="0">
                          <a:effectLst/>
                        </a:rPr>
                        <a:t>Arduino uno</a:t>
                      </a:r>
                      <a:endParaRPr lang="fr-FR" sz="7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br>
                        <a:rPr lang="en-US" sz="700" kern="100" dirty="0">
                          <a:effectLst/>
                        </a:rPr>
                      </a:br>
                      <a:r>
                        <a:rPr lang="en-US" sz="700" kern="100" dirty="0" err="1">
                          <a:effectLst/>
                        </a:rPr>
                        <a:t>Wifi</a:t>
                      </a:r>
                      <a:r>
                        <a:rPr lang="en-US" sz="700" kern="100" dirty="0">
                          <a:effectLst/>
                        </a:rPr>
                        <a:t> module required</a:t>
                      </a: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 </a:t>
                      </a:r>
                      <a:br>
                        <a:rPr lang="fr-FR" sz="700" kern="100" dirty="0">
                          <a:effectLst/>
                        </a:rPr>
                      </a:br>
                      <a:r>
                        <a:rPr lang="en-US" sz="700" kern="100" dirty="0">
                          <a:effectLst/>
                        </a:rPr>
                        <a:t>14</a:t>
                      </a: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 </a:t>
                      </a:r>
                      <a:br>
                        <a:rPr lang="fr-FR" sz="700" kern="100" dirty="0">
                          <a:effectLst/>
                        </a:rPr>
                      </a:br>
                      <a:r>
                        <a:rPr lang="en-US" sz="700" kern="100" dirty="0">
                          <a:effectLst/>
                        </a:rPr>
                        <a:t>6</a:t>
                      </a: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 16 MHZ to </a:t>
                      </a:r>
                      <a:endParaRPr lang="fr-FR" sz="7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48 MHZ</a:t>
                      </a: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100" dirty="0">
                          <a:effectLst/>
                        </a:rPr>
                        <a:t> Popular platform for prototyping and DIY projects</a:t>
                      </a:r>
                      <a:endParaRPr lang="fr-FR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61352267"/>
                  </a:ext>
                </a:extLst>
              </a:tr>
            </a:tbl>
          </a:graphicData>
        </a:graphic>
      </p:graphicFrame>
      <p:grpSp>
        <p:nvGrpSpPr>
          <p:cNvPr id="2" name="Google Shape;2143;p52">
            <a:extLst>
              <a:ext uri="{FF2B5EF4-FFF2-40B4-BE49-F238E27FC236}">
                <a16:creationId xmlns:a16="http://schemas.microsoft.com/office/drawing/2014/main" id="{245FD51E-0D9C-0904-5D55-B52146BA5E4C}"/>
              </a:ext>
            </a:extLst>
          </p:cNvPr>
          <p:cNvGrpSpPr/>
          <p:nvPr/>
        </p:nvGrpSpPr>
        <p:grpSpPr>
          <a:xfrm rot="20802181">
            <a:off x="8718676" y="4764139"/>
            <a:ext cx="432662" cy="362694"/>
            <a:chOff x="6748824" y="1050542"/>
            <a:chExt cx="1659520" cy="1822455"/>
          </a:xfrm>
        </p:grpSpPr>
        <p:grpSp>
          <p:nvGrpSpPr>
            <p:cNvPr id="3" name="Google Shape;2144;p52">
              <a:extLst>
                <a:ext uri="{FF2B5EF4-FFF2-40B4-BE49-F238E27FC236}">
                  <a16:creationId xmlns:a16="http://schemas.microsoft.com/office/drawing/2014/main" id="{A4C4DBB0-F586-BE70-5A47-96BB16653C24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7" name="Google Shape;2145;p52">
                <a:extLst>
                  <a:ext uri="{FF2B5EF4-FFF2-40B4-BE49-F238E27FC236}">
                    <a16:creationId xmlns:a16="http://schemas.microsoft.com/office/drawing/2014/main" id="{7801D135-826E-204B-3920-B42351518219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146;p52">
                <a:extLst>
                  <a:ext uri="{FF2B5EF4-FFF2-40B4-BE49-F238E27FC236}">
                    <a16:creationId xmlns:a16="http://schemas.microsoft.com/office/drawing/2014/main" id="{88E2E2AF-C731-1E78-664A-47DE35B45258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147;p52">
                <a:extLst>
                  <a:ext uri="{FF2B5EF4-FFF2-40B4-BE49-F238E27FC236}">
                    <a16:creationId xmlns:a16="http://schemas.microsoft.com/office/drawing/2014/main" id="{31DA6AFB-997C-C82A-39C0-544CE964A531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2148;p52">
                <a:extLst>
                  <a:ext uri="{FF2B5EF4-FFF2-40B4-BE49-F238E27FC236}">
                    <a16:creationId xmlns:a16="http://schemas.microsoft.com/office/drawing/2014/main" id="{321EC834-0B61-420E-8EB6-CBF23D216C58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2149;p52">
              <a:extLst>
                <a:ext uri="{FF2B5EF4-FFF2-40B4-BE49-F238E27FC236}">
                  <a16:creationId xmlns:a16="http://schemas.microsoft.com/office/drawing/2014/main" id="{00A8BF77-C74E-3B96-0290-51D5F6B00602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6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animBg="1"/>
      <p:bldP spid="1034" grpId="0" animBg="1"/>
      <p:bldP spid="6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76DD1F-B709-EA2A-63F4-EDEA8B2A786B}"/>
              </a:ext>
            </a:extLst>
          </p:cNvPr>
          <p:cNvSpPr/>
          <p:nvPr/>
        </p:nvSpPr>
        <p:spPr>
          <a:xfrm>
            <a:off x="237600" y="0"/>
            <a:ext cx="8906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ESP32 Cam | Joy-IT">
            <a:extLst>
              <a:ext uri="{FF2B5EF4-FFF2-40B4-BE49-F238E27FC236}">
                <a16:creationId xmlns:a16="http://schemas.microsoft.com/office/drawing/2014/main" id="{5656277C-644C-FB8F-ACF9-0E738D819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93" y="676534"/>
            <a:ext cx="1833487" cy="13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FT232RL FTDI Basic USB to Serial for Arduino pro Mini Download Cable USB to  232 FT232 USB to TTL Module : Amazon.ca: Electronics">
            <a:extLst>
              <a:ext uri="{FF2B5EF4-FFF2-40B4-BE49-F238E27FC236}">
                <a16:creationId xmlns:a16="http://schemas.microsoft.com/office/drawing/2014/main" id="{96387A71-9540-7295-6BB9-A83B9C855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7429" r="17000" b="19428"/>
          <a:stretch/>
        </p:blipFill>
        <p:spPr bwMode="auto">
          <a:xfrm>
            <a:off x="3350923" y="691243"/>
            <a:ext cx="2460962" cy="13836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 13" descr="0.96 Inch I2C/IIC 4pin 128x64 OLED Display Module - techiesms">
            <a:extLst>
              <a:ext uri="{FF2B5EF4-FFF2-40B4-BE49-F238E27FC236}">
                <a16:creationId xmlns:a16="http://schemas.microsoft.com/office/drawing/2014/main" id="{7B160DA9-120C-35DC-BDD2-9F202323B4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9" t="13228" r="10219" b="12368"/>
          <a:stretch/>
        </p:blipFill>
        <p:spPr bwMode="auto">
          <a:xfrm>
            <a:off x="6670297" y="645260"/>
            <a:ext cx="1504457" cy="13841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733DBC2-F8DA-93EC-C05B-ADFF2AF86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875" y="2703910"/>
            <a:ext cx="2453879" cy="2234750"/>
          </a:xfrm>
          <a:prstGeom prst="rect">
            <a:avLst/>
          </a:prstGeom>
          <a:ln>
            <a:noFill/>
          </a:ln>
        </p:spPr>
      </p:pic>
      <p:pic>
        <p:nvPicPr>
          <p:cNvPr id="16" name="Picture 2" descr="Modulo Sensor RFID RC522 RF IC | 3D CAD Model Library | GrabCAD">
            <a:extLst>
              <a:ext uri="{FF2B5EF4-FFF2-40B4-BE49-F238E27FC236}">
                <a16:creationId xmlns:a16="http://schemas.microsoft.com/office/drawing/2014/main" id="{2AD3A0A2-CAF2-5795-6C4C-74EBC75F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06" y="3054988"/>
            <a:ext cx="2821371" cy="158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097;p63">
            <a:extLst>
              <a:ext uri="{FF2B5EF4-FFF2-40B4-BE49-F238E27FC236}">
                <a16:creationId xmlns:a16="http://schemas.microsoft.com/office/drawing/2014/main" id="{BA6D88F5-293B-54C7-D7C3-A8146370D815}"/>
              </a:ext>
            </a:extLst>
          </p:cNvPr>
          <p:cNvSpPr/>
          <p:nvPr/>
        </p:nvSpPr>
        <p:spPr>
          <a:xfrm rot="5400000">
            <a:off x="5694731" y="-1156336"/>
            <a:ext cx="184364" cy="67141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Google Shape;1097;p63">
            <a:extLst>
              <a:ext uri="{FF2B5EF4-FFF2-40B4-BE49-F238E27FC236}">
                <a16:creationId xmlns:a16="http://schemas.microsoft.com/office/drawing/2014/main" id="{15CF0CAD-CB0D-2745-1A0D-E11725BB8C1A}"/>
              </a:ext>
            </a:extLst>
          </p:cNvPr>
          <p:cNvSpPr/>
          <p:nvPr/>
        </p:nvSpPr>
        <p:spPr>
          <a:xfrm>
            <a:off x="5071541" y="1811841"/>
            <a:ext cx="184364" cy="3357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19" name="Picture 4" descr="Tag Chaveiro RFID 125KHz">
            <a:extLst>
              <a:ext uri="{FF2B5EF4-FFF2-40B4-BE49-F238E27FC236}">
                <a16:creationId xmlns:a16="http://schemas.microsoft.com/office/drawing/2014/main" id="{645A931D-C101-003A-79F8-59CF9DA19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10" y="2636937"/>
            <a:ext cx="1377851" cy="1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FC14 RFID Card – Myrope®">
            <a:extLst>
              <a:ext uri="{FF2B5EF4-FFF2-40B4-BE49-F238E27FC236}">
                <a16:creationId xmlns:a16="http://schemas.microsoft.com/office/drawing/2014/main" id="{CC911C81-C8BC-BF73-7EC4-C08123E9E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3" t="11327" r="24292"/>
          <a:stretch/>
        </p:blipFill>
        <p:spPr bwMode="auto">
          <a:xfrm>
            <a:off x="1727922" y="3054988"/>
            <a:ext cx="1140505" cy="19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7769E68-C3C2-F169-FFC3-F9BDE5DBE7A0}"/>
              </a:ext>
            </a:extLst>
          </p:cNvPr>
          <p:cNvSpPr txBox="1"/>
          <p:nvPr/>
        </p:nvSpPr>
        <p:spPr>
          <a:xfrm>
            <a:off x="733538" y="214834"/>
            <a:ext cx="220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Montserrat"/>
              </a:rPr>
              <a:t>ESP32-CAM module</a:t>
            </a:r>
            <a:endParaRPr lang="fr-FR" sz="1500" b="1" dirty="0">
              <a:latin typeface="Montserra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E8F76BE-D530-FF75-F50F-2A712667FE68}"/>
              </a:ext>
            </a:extLst>
          </p:cNvPr>
          <p:cNvSpPr txBox="1"/>
          <p:nvPr/>
        </p:nvSpPr>
        <p:spPr>
          <a:xfrm>
            <a:off x="3430595" y="214834"/>
            <a:ext cx="209490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sz="1500" b="1" dirty="0">
                <a:latin typeface="Montserrat"/>
              </a:rPr>
              <a:t>TTL to USB module</a:t>
            </a:r>
            <a:endParaRPr lang="fr-FR" sz="1500" b="1" dirty="0">
              <a:latin typeface="Montserra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BB6CBA-EDA7-639E-9AF5-EA45D7389A89}"/>
              </a:ext>
            </a:extLst>
          </p:cNvPr>
          <p:cNvSpPr txBox="1"/>
          <p:nvPr/>
        </p:nvSpPr>
        <p:spPr>
          <a:xfrm>
            <a:off x="5891172" y="214834"/>
            <a:ext cx="26092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750"/>
              </a:spcAft>
            </a:pPr>
            <a:r>
              <a:rPr lang="en-US" sz="1500" b="1" dirty="0">
                <a:latin typeface="Montserrat"/>
              </a:rPr>
              <a:t>OLED display module</a:t>
            </a:r>
            <a:endParaRPr lang="fr-FR" sz="1500" b="1" dirty="0">
              <a:latin typeface="Montserra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890C072-376D-B4BA-96A8-4B75E5B738C1}"/>
              </a:ext>
            </a:extLst>
          </p:cNvPr>
          <p:cNvSpPr txBox="1"/>
          <p:nvPr/>
        </p:nvSpPr>
        <p:spPr>
          <a:xfrm>
            <a:off x="400109" y="2403828"/>
            <a:ext cx="270766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Montserrat"/>
              </a:rPr>
              <a:t>Kit RFID RC522 Reader</a:t>
            </a:r>
            <a:endParaRPr lang="fr-FR" sz="1500" b="1" dirty="0">
              <a:latin typeface="Montserrat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1CCA0BE-0B43-4DBD-CC57-65A59701549B}"/>
              </a:ext>
            </a:extLst>
          </p:cNvPr>
          <p:cNvSpPr txBox="1"/>
          <p:nvPr/>
        </p:nvSpPr>
        <p:spPr>
          <a:xfrm>
            <a:off x="5354086" y="2383767"/>
            <a:ext cx="270766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Montserrat"/>
              </a:rPr>
              <a:t>Other components</a:t>
            </a:r>
            <a:endParaRPr lang="fr-FR" sz="1500" b="1" dirty="0">
              <a:latin typeface="Montserrat"/>
            </a:endParaRPr>
          </a:p>
        </p:txBody>
      </p:sp>
      <p:sp>
        <p:nvSpPr>
          <p:cNvPr id="26" name="Google Shape;1097;p63">
            <a:extLst>
              <a:ext uri="{FF2B5EF4-FFF2-40B4-BE49-F238E27FC236}">
                <a16:creationId xmlns:a16="http://schemas.microsoft.com/office/drawing/2014/main" id="{9A0181A3-A19A-656F-27A6-7F11AC2BFDB5}"/>
              </a:ext>
            </a:extLst>
          </p:cNvPr>
          <p:cNvSpPr/>
          <p:nvPr/>
        </p:nvSpPr>
        <p:spPr>
          <a:xfrm>
            <a:off x="3068466" y="-26952"/>
            <a:ext cx="184364" cy="2401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27" name="Google Shape;2143;p52">
            <a:extLst>
              <a:ext uri="{FF2B5EF4-FFF2-40B4-BE49-F238E27FC236}">
                <a16:creationId xmlns:a16="http://schemas.microsoft.com/office/drawing/2014/main" id="{DD492AE2-040C-06E9-7BE3-3DB6E8C77C78}"/>
              </a:ext>
            </a:extLst>
          </p:cNvPr>
          <p:cNvGrpSpPr/>
          <p:nvPr/>
        </p:nvGrpSpPr>
        <p:grpSpPr>
          <a:xfrm rot="20802181">
            <a:off x="8701177" y="4757312"/>
            <a:ext cx="432662" cy="362694"/>
            <a:chOff x="6748824" y="1050542"/>
            <a:chExt cx="1659520" cy="1822455"/>
          </a:xfrm>
        </p:grpSpPr>
        <p:grpSp>
          <p:nvGrpSpPr>
            <p:cNvPr id="28" name="Google Shape;2144;p52">
              <a:extLst>
                <a:ext uri="{FF2B5EF4-FFF2-40B4-BE49-F238E27FC236}">
                  <a16:creationId xmlns:a16="http://schemas.microsoft.com/office/drawing/2014/main" id="{F8E0989B-7B6A-8097-B868-F13EB2D21109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30" name="Google Shape;2145;p52">
                <a:extLst>
                  <a:ext uri="{FF2B5EF4-FFF2-40B4-BE49-F238E27FC236}">
                    <a16:creationId xmlns:a16="http://schemas.microsoft.com/office/drawing/2014/main" id="{698AEE32-F26C-F5F8-738C-56BA469AC3C6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146;p52">
                <a:extLst>
                  <a:ext uri="{FF2B5EF4-FFF2-40B4-BE49-F238E27FC236}">
                    <a16:creationId xmlns:a16="http://schemas.microsoft.com/office/drawing/2014/main" id="{917F5341-4EBA-DB93-CC09-54D2616761AC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147;p52">
                <a:extLst>
                  <a:ext uri="{FF2B5EF4-FFF2-40B4-BE49-F238E27FC236}">
                    <a16:creationId xmlns:a16="http://schemas.microsoft.com/office/drawing/2014/main" id="{F0C48AB0-5658-3DE8-416B-70A2A39A79E8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148;p52">
                <a:extLst>
                  <a:ext uri="{FF2B5EF4-FFF2-40B4-BE49-F238E27FC236}">
                    <a16:creationId xmlns:a16="http://schemas.microsoft.com/office/drawing/2014/main" id="{C0C7BE35-830D-DFD3-2B0A-C20318A14D84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2149;p52">
              <a:extLst>
                <a:ext uri="{FF2B5EF4-FFF2-40B4-BE49-F238E27FC236}">
                  <a16:creationId xmlns:a16="http://schemas.microsoft.com/office/drawing/2014/main" id="{E592E12B-95C9-740F-94C0-BE1748558F58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7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76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1"/>
          <p:cNvSpPr txBox="1">
            <a:spLocks noGrp="1"/>
          </p:cNvSpPr>
          <p:nvPr>
            <p:ph type="title"/>
          </p:nvPr>
        </p:nvSpPr>
        <p:spPr>
          <a:xfrm>
            <a:off x="550069" y="445025"/>
            <a:ext cx="8108156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000" b="1" dirty="0">
                <a:solidFill>
                  <a:srgbClr val="000000"/>
                </a:solidFill>
              </a:rPr>
              <a:t>Hardware integration, Design and implementation</a:t>
            </a:r>
            <a:endParaRPr lang="fr-FR" sz="3000" b="1" dirty="0">
              <a:solidFill>
                <a:srgbClr val="00000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1154B59-0746-D0DE-EF39-756181FD8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4"/>
          <a:stretch/>
        </p:blipFill>
        <p:spPr bwMode="auto">
          <a:xfrm>
            <a:off x="2518842" y="1930163"/>
            <a:ext cx="6475139" cy="2708681"/>
          </a:xfrm>
          <a:prstGeom prst="rect">
            <a:avLst/>
          </a:prstGeom>
          <a:ln w="28575"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 10" descr="Une image contenant texte, appareil, capture d’écran&#10;&#10;Description générée automatiquement">
            <a:extLst>
              <a:ext uri="{FF2B5EF4-FFF2-40B4-BE49-F238E27FC236}">
                <a16:creationId xmlns:a16="http://schemas.microsoft.com/office/drawing/2014/main" id="{C4FCDCB6-0D94-EC94-A784-D16BA095CD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7"/>
          <a:stretch/>
        </p:blipFill>
        <p:spPr bwMode="auto">
          <a:xfrm rot="5400000">
            <a:off x="-271463" y="2597707"/>
            <a:ext cx="2271713" cy="1205389"/>
          </a:xfrm>
          <a:prstGeom prst="rect">
            <a:avLst/>
          </a:prstGeom>
          <a:ln w="28575">
            <a:solidFill>
              <a:srgbClr val="FFC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8BF5FDF-9B89-6671-986A-3076652C412B}"/>
              </a:ext>
            </a:extLst>
          </p:cNvPr>
          <p:cNvSpPr txBox="1"/>
          <p:nvPr/>
        </p:nvSpPr>
        <p:spPr>
          <a:xfrm>
            <a:off x="871538" y="1217943"/>
            <a:ext cx="7786687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+mj-lt"/>
                <a:ea typeface="+mj-ea"/>
                <a:cs typeface="+mj-cs"/>
              </a:rPr>
              <a:t>The system utilizes the UART and I2C interfaces for communication. These interfaces enable efficient data exchange between the NodeMCU8266 board and the different components. </a:t>
            </a:r>
            <a:endParaRPr lang="fr-FR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BF055F-92C1-E87D-2BD0-5489A21771BD}"/>
              </a:ext>
            </a:extLst>
          </p:cNvPr>
          <p:cNvSpPr txBox="1"/>
          <p:nvPr/>
        </p:nvSpPr>
        <p:spPr>
          <a:xfrm>
            <a:off x="3520474" y="4659665"/>
            <a:ext cx="5473507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+mj-lt"/>
                <a:ea typeface="+mj-ea"/>
                <a:cs typeface="+mj-cs"/>
              </a:rPr>
              <a:t>To create these connections, we used a software tool called </a:t>
            </a:r>
            <a:r>
              <a:rPr lang="en-US" sz="1200" b="1" dirty="0">
                <a:latin typeface="+mj-lt"/>
                <a:ea typeface="+mj-ea"/>
                <a:cs typeface="+mj-cs"/>
              </a:rPr>
              <a:t>Fritzing</a:t>
            </a:r>
            <a:r>
              <a:rPr lang="en-US" sz="1200" dirty="0">
                <a:latin typeface="+mj-lt"/>
                <a:ea typeface="+mj-ea"/>
                <a:cs typeface="+mj-cs"/>
              </a:rPr>
              <a:t> </a:t>
            </a:r>
            <a:endParaRPr lang="fr-FR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Google Shape;3047;p112">
            <a:extLst>
              <a:ext uri="{FF2B5EF4-FFF2-40B4-BE49-F238E27FC236}">
                <a16:creationId xmlns:a16="http://schemas.microsoft.com/office/drawing/2014/main" id="{B7F5A302-C437-CF3A-48BB-AC0F5D23A440}"/>
              </a:ext>
            </a:extLst>
          </p:cNvPr>
          <p:cNvSpPr/>
          <p:nvPr/>
        </p:nvSpPr>
        <p:spPr>
          <a:xfrm>
            <a:off x="3160428" y="4768066"/>
            <a:ext cx="360046" cy="20918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2" name="Google Shape;2143;p52">
            <a:extLst>
              <a:ext uri="{FF2B5EF4-FFF2-40B4-BE49-F238E27FC236}">
                <a16:creationId xmlns:a16="http://schemas.microsoft.com/office/drawing/2014/main" id="{8D1441DA-710B-EE07-E3F6-E621F9D20459}"/>
              </a:ext>
            </a:extLst>
          </p:cNvPr>
          <p:cNvGrpSpPr/>
          <p:nvPr/>
        </p:nvGrpSpPr>
        <p:grpSpPr>
          <a:xfrm rot="20802181">
            <a:off x="8727250" y="4779113"/>
            <a:ext cx="432662" cy="362694"/>
            <a:chOff x="6748824" y="1050542"/>
            <a:chExt cx="1659520" cy="1822455"/>
          </a:xfrm>
        </p:grpSpPr>
        <p:grpSp>
          <p:nvGrpSpPr>
            <p:cNvPr id="3" name="Google Shape;2144;p52">
              <a:extLst>
                <a:ext uri="{FF2B5EF4-FFF2-40B4-BE49-F238E27FC236}">
                  <a16:creationId xmlns:a16="http://schemas.microsoft.com/office/drawing/2014/main" id="{265C9563-CE92-5B19-E345-5A953656D841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5" name="Google Shape;2145;p52">
                <a:extLst>
                  <a:ext uri="{FF2B5EF4-FFF2-40B4-BE49-F238E27FC236}">
                    <a16:creationId xmlns:a16="http://schemas.microsoft.com/office/drawing/2014/main" id="{AD4E19F6-62B4-857B-C47D-B2DB419D976E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146;p52">
                <a:extLst>
                  <a:ext uri="{FF2B5EF4-FFF2-40B4-BE49-F238E27FC236}">
                    <a16:creationId xmlns:a16="http://schemas.microsoft.com/office/drawing/2014/main" id="{27E5474B-FD3C-46F4-4325-F8DB91584607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2147;p52">
                <a:extLst>
                  <a:ext uri="{FF2B5EF4-FFF2-40B4-BE49-F238E27FC236}">
                    <a16:creationId xmlns:a16="http://schemas.microsoft.com/office/drawing/2014/main" id="{50E968C9-6C86-67F1-471B-121BD9F473B2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148;p52">
                <a:extLst>
                  <a:ext uri="{FF2B5EF4-FFF2-40B4-BE49-F238E27FC236}">
                    <a16:creationId xmlns:a16="http://schemas.microsoft.com/office/drawing/2014/main" id="{64FB2F2B-3E8C-2C83-BA67-D6E530F6973A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2149;p52">
              <a:extLst>
                <a:ext uri="{FF2B5EF4-FFF2-40B4-BE49-F238E27FC236}">
                  <a16:creationId xmlns:a16="http://schemas.microsoft.com/office/drawing/2014/main" id="{2E4B7FB7-0615-9ECF-6633-0579B938CD4F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8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1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50350" y="13216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1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069963" y="36421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1"/>
          <p:cNvPicPr preferRelativeResize="0"/>
          <p:nvPr/>
        </p:nvPicPr>
        <p:blipFill rotWithShape="1">
          <a:blip r:embed="rId3">
            <a:alphaModFix/>
          </a:blip>
          <a:srcRect l="46778" t="6693" r="44094" b="81710"/>
          <a:stretch/>
        </p:blipFill>
        <p:spPr>
          <a:xfrm rot="10800000" flipH="1">
            <a:off x="4571996" y="16294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1"/>
          <p:cNvSpPr txBox="1">
            <a:spLocks noGrp="1"/>
          </p:cNvSpPr>
          <p:nvPr>
            <p:ph type="title"/>
          </p:nvPr>
        </p:nvSpPr>
        <p:spPr>
          <a:xfrm>
            <a:off x="5324784" y="3074958"/>
            <a:ext cx="3468900" cy="89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Software 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bg2"/>
                </a:solidFill>
              </a:rPr>
              <a:t>Design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6584555" y="1022888"/>
            <a:ext cx="1112245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buSzPts val="6000"/>
            </a:pPr>
            <a:r>
              <a:rPr lang="en" dirty="0">
                <a:solidFill>
                  <a:srgbClr val="002060"/>
                </a:solidFill>
              </a:rPr>
              <a:t>04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571" name="Google Shape;571;p51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572" name="Google Shape;572;p51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1">
            <a:hlinkClick r:id="rId4" action="ppaction://hlinksldjump"/>
          </p:cNvPr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A850D06-7CCB-294E-E893-351092D7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03" y="914537"/>
            <a:ext cx="4734893" cy="3314425"/>
          </a:xfrm>
          <a:prstGeom prst="rect">
            <a:avLst/>
          </a:prstGeom>
        </p:spPr>
      </p:pic>
      <p:sp>
        <p:nvSpPr>
          <p:cNvPr id="2" name="Google Shape;480;p37">
            <a:extLst>
              <a:ext uri="{FF2B5EF4-FFF2-40B4-BE49-F238E27FC236}">
                <a16:creationId xmlns:a16="http://schemas.microsoft.com/office/drawing/2014/main" id="{B1B6D2CE-CDBA-971D-8824-C6D938C0CB34}"/>
              </a:ext>
            </a:extLst>
          </p:cNvPr>
          <p:cNvSpPr/>
          <p:nvPr/>
        </p:nvSpPr>
        <p:spPr>
          <a:xfrm>
            <a:off x="6601500" y="1930088"/>
            <a:ext cx="1095300" cy="19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4620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/>
          <p:nvPr/>
        </p:nvSpPr>
        <p:spPr>
          <a:xfrm>
            <a:off x="7545613" y="291637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7872063" y="291637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8198513" y="291637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301587-FBED-5BDB-3C47-6C264261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78" y="0"/>
            <a:ext cx="1566530" cy="897533"/>
          </a:xfrm>
          <a:prstGeom prst="rect">
            <a:avLst/>
          </a:prstGeom>
        </p:spPr>
      </p:pic>
      <p:sp>
        <p:nvSpPr>
          <p:cNvPr id="12" name="Google Shape;1057;p73">
            <a:extLst>
              <a:ext uri="{FF2B5EF4-FFF2-40B4-BE49-F238E27FC236}">
                <a16:creationId xmlns:a16="http://schemas.microsoft.com/office/drawing/2014/main" id="{6EF4C6E0-A7CB-79BE-5B82-A1423648AC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40878" y="101736"/>
            <a:ext cx="379560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Technologies</a:t>
            </a:r>
            <a:endParaRPr sz="28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442DE5-0084-5333-34C6-29839826E2C6}"/>
              </a:ext>
            </a:extLst>
          </p:cNvPr>
          <p:cNvSpPr txBox="1"/>
          <p:nvPr/>
        </p:nvSpPr>
        <p:spPr>
          <a:xfrm>
            <a:off x="592409" y="1051905"/>
            <a:ext cx="795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Smart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Locker System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made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 of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several software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components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</a:rPr>
              <a:t>We used the following </a:t>
            </a:r>
            <a:r>
              <a:rPr lang="en-US" b="1" dirty="0">
                <a:solidFill>
                  <a:schemeClr val="bg2"/>
                </a:solidFill>
                <a:latin typeface="Times New Roman" panose="02020603050405020304" pitchFamily="18" charset="0"/>
              </a:rPr>
              <a:t>tools</a:t>
            </a:r>
            <a:r>
              <a:rPr lang="en-US" dirty="0">
                <a:latin typeface="Times New Roman" panose="02020603050405020304" pitchFamily="18" charset="0"/>
              </a:rPr>
              <a:t> to accomplish the project</a:t>
            </a:r>
            <a:endParaRPr lang="fr-FR" dirty="0">
              <a:latin typeface="Times New Roman" panose="02020603050405020304" pitchFamily="18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D3FAE4A-68A5-1318-860D-A75DC9FA38E6}"/>
              </a:ext>
            </a:extLst>
          </p:cNvPr>
          <p:cNvCxnSpPr/>
          <p:nvPr/>
        </p:nvCxnSpPr>
        <p:spPr>
          <a:xfrm>
            <a:off x="1219200" y="975504"/>
            <a:ext cx="6524413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D5803F1-A09A-0118-F5F7-E9EFE099D49C}"/>
              </a:ext>
            </a:extLst>
          </p:cNvPr>
          <p:cNvCxnSpPr/>
          <p:nvPr/>
        </p:nvCxnSpPr>
        <p:spPr>
          <a:xfrm>
            <a:off x="1219199" y="1702080"/>
            <a:ext cx="6524413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Rectangle 383">
            <a:extLst>
              <a:ext uri="{FF2B5EF4-FFF2-40B4-BE49-F238E27FC236}">
                <a16:creationId xmlns:a16="http://schemas.microsoft.com/office/drawing/2014/main" id="{FC4ACE06-154E-01D2-70DD-0EA81B925AAA}"/>
              </a:ext>
            </a:extLst>
          </p:cNvPr>
          <p:cNvSpPr/>
          <p:nvPr/>
        </p:nvSpPr>
        <p:spPr>
          <a:xfrm flipH="1">
            <a:off x="2569285" y="1942214"/>
            <a:ext cx="52806" cy="29629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9A0954B4-391B-4507-C709-563B23CC556A}"/>
              </a:ext>
            </a:extLst>
          </p:cNvPr>
          <p:cNvSpPr/>
          <p:nvPr/>
        </p:nvSpPr>
        <p:spPr>
          <a:xfrm>
            <a:off x="5908160" y="1942214"/>
            <a:ext cx="45720" cy="29629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6" name="ZoneTexte 395">
            <a:extLst>
              <a:ext uri="{FF2B5EF4-FFF2-40B4-BE49-F238E27FC236}">
                <a16:creationId xmlns:a16="http://schemas.microsoft.com/office/drawing/2014/main" id="{6206319A-699E-15F7-12E3-6DD3F30EB887}"/>
              </a:ext>
            </a:extLst>
          </p:cNvPr>
          <p:cNvSpPr txBox="1"/>
          <p:nvPr/>
        </p:nvSpPr>
        <p:spPr>
          <a:xfrm>
            <a:off x="502245" y="1839420"/>
            <a:ext cx="156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Arduino IDE</a:t>
            </a:r>
          </a:p>
        </p:txBody>
      </p:sp>
      <p:sp>
        <p:nvSpPr>
          <p:cNvPr id="397" name="ZoneTexte 396">
            <a:extLst>
              <a:ext uri="{FF2B5EF4-FFF2-40B4-BE49-F238E27FC236}">
                <a16:creationId xmlns:a16="http://schemas.microsoft.com/office/drawing/2014/main" id="{084C63F8-8334-6505-19E2-D728752C572D}"/>
              </a:ext>
            </a:extLst>
          </p:cNvPr>
          <p:cNvSpPr txBox="1"/>
          <p:nvPr/>
        </p:nvSpPr>
        <p:spPr>
          <a:xfrm>
            <a:off x="3811365" y="1850004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VS code</a:t>
            </a:r>
          </a:p>
        </p:txBody>
      </p:sp>
      <p:sp>
        <p:nvSpPr>
          <p:cNvPr id="398" name="ZoneTexte 397">
            <a:extLst>
              <a:ext uri="{FF2B5EF4-FFF2-40B4-BE49-F238E27FC236}">
                <a16:creationId xmlns:a16="http://schemas.microsoft.com/office/drawing/2014/main" id="{CFE4B9FC-4747-AEDE-0D88-559253177AEA}"/>
              </a:ext>
            </a:extLst>
          </p:cNvPr>
          <p:cNvSpPr txBox="1"/>
          <p:nvPr/>
        </p:nvSpPr>
        <p:spPr>
          <a:xfrm>
            <a:off x="7237655" y="1850004"/>
            <a:ext cx="12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XAMPP</a:t>
            </a:r>
          </a:p>
        </p:txBody>
      </p:sp>
      <p:pic>
        <p:nvPicPr>
          <p:cNvPr id="2050" name="Picture 2" descr="Arduino — Wikipédia">
            <a:extLst>
              <a:ext uri="{FF2B5EF4-FFF2-40B4-BE49-F238E27FC236}">
                <a16:creationId xmlns:a16="http://schemas.microsoft.com/office/drawing/2014/main" id="{1EAB3035-1FF7-C662-6F12-9E025B72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4" y="4067733"/>
            <a:ext cx="732229" cy="4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 Studio Code — Wikipédia">
            <a:extLst>
              <a:ext uri="{FF2B5EF4-FFF2-40B4-BE49-F238E27FC236}">
                <a16:creationId xmlns:a16="http://schemas.microsoft.com/office/drawing/2014/main" id="{4E49C0F3-3F94-018F-0709-920A99822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72" y="3931254"/>
            <a:ext cx="616269" cy="61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6B3C3AF-B892-3E3F-A7F4-33F9EE052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57"/>
          <a:stretch/>
        </p:blipFill>
        <p:spPr bwMode="auto">
          <a:xfrm>
            <a:off x="7285661" y="3893951"/>
            <a:ext cx="717904" cy="63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" name="ZoneTexte 398">
            <a:extLst>
              <a:ext uri="{FF2B5EF4-FFF2-40B4-BE49-F238E27FC236}">
                <a16:creationId xmlns:a16="http://schemas.microsoft.com/office/drawing/2014/main" id="{CD642340-072B-A386-2450-889BCFB2A937}"/>
              </a:ext>
            </a:extLst>
          </p:cNvPr>
          <p:cNvSpPr txBox="1"/>
          <p:nvPr/>
        </p:nvSpPr>
        <p:spPr>
          <a:xfrm>
            <a:off x="166220" y="2466413"/>
            <a:ext cx="2274658" cy="144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</a:t>
            </a:r>
            <a:r>
              <a:rPr lang="en-US" sz="1200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200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NODEMCU</a:t>
            </a:r>
            <a:r>
              <a:rPr lang="en-US" sz="12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ESP8266 microcontroller, which controls the system's hardware components</a:t>
            </a:r>
            <a:endParaRPr lang="fr-FR" sz="1200" dirty="0"/>
          </a:p>
        </p:txBody>
      </p:sp>
      <p:sp>
        <p:nvSpPr>
          <p:cNvPr id="400" name="ZoneTexte 399">
            <a:extLst>
              <a:ext uri="{FF2B5EF4-FFF2-40B4-BE49-F238E27FC236}">
                <a16:creationId xmlns:a16="http://schemas.microsoft.com/office/drawing/2014/main" id="{7749917B-27F0-CB07-CBF9-D18AA0D03EB4}"/>
              </a:ext>
            </a:extLst>
          </p:cNvPr>
          <p:cNvSpPr txBox="1"/>
          <p:nvPr/>
        </p:nvSpPr>
        <p:spPr>
          <a:xfrm>
            <a:off x="2739280" y="2551305"/>
            <a:ext cx="3051691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</a:rPr>
              <a:t>This is an integrated development environment (IDE) used to write the software code that runs on the Smart Locker System</a:t>
            </a:r>
            <a:endParaRPr lang="fr-FR" sz="1200" dirty="0">
              <a:latin typeface="Times New Roman" panose="02020603050405020304" pitchFamily="18" charset="0"/>
            </a:endParaRPr>
          </a:p>
        </p:txBody>
      </p:sp>
      <p:sp>
        <p:nvSpPr>
          <p:cNvPr id="401" name="ZoneTexte 400">
            <a:extLst>
              <a:ext uri="{FF2B5EF4-FFF2-40B4-BE49-F238E27FC236}">
                <a16:creationId xmlns:a16="http://schemas.microsoft.com/office/drawing/2014/main" id="{414EF354-C8F7-CAB6-341B-60A8253E3695}"/>
              </a:ext>
            </a:extLst>
          </p:cNvPr>
          <p:cNvSpPr txBox="1"/>
          <p:nvPr/>
        </p:nvSpPr>
        <p:spPr>
          <a:xfrm>
            <a:off x="6000160" y="2534045"/>
            <a:ext cx="3051691" cy="11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</a:rPr>
              <a:t>This is a cross-platform web server solution used to manage the Smart Locker System. It includes the </a:t>
            </a:r>
            <a:r>
              <a:rPr lang="en-US" sz="1200" b="1" dirty="0">
                <a:latin typeface="Times New Roman" panose="02020603050405020304" pitchFamily="18" charset="0"/>
              </a:rPr>
              <a:t>Apache web server</a:t>
            </a:r>
            <a:r>
              <a:rPr lang="en-US" sz="1200" dirty="0">
                <a:latin typeface="Times New Roman" panose="02020603050405020304" pitchFamily="18" charset="0"/>
              </a:rPr>
              <a:t>, </a:t>
            </a:r>
            <a:r>
              <a:rPr lang="en-US" sz="1200" b="1" dirty="0">
                <a:latin typeface="Times New Roman" panose="02020603050405020304" pitchFamily="18" charset="0"/>
              </a:rPr>
              <a:t>MySQL database</a:t>
            </a:r>
            <a:r>
              <a:rPr lang="en-US" sz="1200" dirty="0">
                <a:latin typeface="Times New Roman" panose="02020603050405020304" pitchFamily="18" charset="0"/>
              </a:rPr>
              <a:t>, and </a:t>
            </a:r>
            <a:r>
              <a:rPr lang="en-US" sz="1200" b="1" dirty="0">
                <a:latin typeface="Times New Roman" panose="02020603050405020304" pitchFamily="18" charset="0"/>
              </a:rPr>
              <a:t>PHP interpreter</a:t>
            </a:r>
            <a:endParaRPr lang="fr-FR" sz="1200" b="1" dirty="0">
              <a:latin typeface="Times New Roman" panose="02020603050405020304" pitchFamily="18" charset="0"/>
            </a:endParaRPr>
          </a:p>
        </p:txBody>
      </p:sp>
      <p:grpSp>
        <p:nvGrpSpPr>
          <p:cNvPr id="2" name="Google Shape;2143;p52">
            <a:extLst>
              <a:ext uri="{FF2B5EF4-FFF2-40B4-BE49-F238E27FC236}">
                <a16:creationId xmlns:a16="http://schemas.microsoft.com/office/drawing/2014/main" id="{BCFAF0A6-0E4B-1BAF-271A-2773390B34C9}"/>
              </a:ext>
            </a:extLst>
          </p:cNvPr>
          <p:cNvGrpSpPr/>
          <p:nvPr/>
        </p:nvGrpSpPr>
        <p:grpSpPr>
          <a:xfrm rot="20802181">
            <a:off x="8679722" y="4735913"/>
            <a:ext cx="432662" cy="362694"/>
            <a:chOff x="6748824" y="1050542"/>
            <a:chExt cx="1659520" cy="1822455"/>
          </a:xfrm>
        </p:grpSpPr>
        <p:grpSp>
          <p:nvGrpSpPr>
            <p:cNvPr id="3" name="Google Shape;2144;p52">
              <a:extLst>
                <a:ext uri="{FF2B5EF4-FFF2-40B4-BE49-F238E27FC236}">
                  <a16:creationId xmlns:a16="http://schemas.microsoft.com/office/drawing/2014/main" id="{E71D1B95-D6B7-9A30-F146-6C3A3B7ABFD3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6" name="Google Shape;2145;p52">
                <a:extLst>
                  <a:ext uri="{FF2B5EF4-FFF2-40B4-BE49-F238E27FC236}">
                    <a16:creationId xmlns:a16="http://schemas.microsoft.com/office/drawing/2014/main" id="{27DEE390-FFCB-9AE5-0E6F-73F264E5A3A4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146;p52">
                <a:extLst>
                  <a:ext uri="{FF2B5EF4-FFF2-40B4-BE49-F238E27FC236}">
                    <a16:creationId xmlns:a16="http://schemas.microsoft.com/office/drawing/2014/main" id="{7FDFC56D-F18B-1212-5064-91B9D1C1FD2F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2147;p52">
                <a:extLst>
                  <a:ext uri="{FF2B5EF4-FFF2-40B4-BE49-F238E27FC236}">
                    <a16:creationId xmlns:a16="http://schemas.microsoft.com/office/drawing/2014/main" id="{32192A67-71C1-6577-1694-7E69E34D4460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148;p52">
                <a:extLst>
                  <a:ext uri="{FF2B5EF4-FFF2-40B4-BE49-F238E27FC236}">
                    <a16:creationId xmlns:a16="http://schemas.microsoft.com/office/drawing/2014/main" id="{CF6A5E6D-3C74-6264-850A-6F785B76DBB5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2149;p52">
              <a:extLst>
                <a:ext uri="{FF2B5EF4-FFF2-40B4-BE49-F238E27FC236}">
                  <a16:creationId xmlns:a16="http://schemas.microsoft.com/office/drawing/2014/main" id="{C6DC161D-ECFF-6B4D-9BD0-4C4D1AD94F10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9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84" grpId="0" animBg="1"/>
      <p:bldP spid="385" grpId="0" animBg="1"/>
      <p:bldP spid="396" grpId="0"/>
      <p:bldP spid="397" grpId="0"/>
      <p:bldP spid="398" grpId="0"/>
      <p:bldP spid="399" grpId="0"/>
      <p:bldP spid="400" grpId="0"/>
      <p:bldP spid="4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/>
          <p:nvPr/>
        </p:nvSpPr>
        <p:spPr>
          <a:xfrm>
            <a:off x="7545613" y="291637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7872063" y="291637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8198513" y="291637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301587-FBED-5BDB-3C47-6C264261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78" y="0"/>
            <a:ext cx="1566530" cy="897533"/>
          </a:xfrm>
          <a:prstGeom prst="rect">
            <a:avLst/>
          </a:prstGeom>
        </p:spPr>
      </p:pic>
      <p:sp>
        <p:nvSpPr>
          <p:cNvPr id="12" name="Google Shape;1057;p73">
            <a:extLst>
              <a:ext uri="{FF2B5EF4-FFF2-40B4-BE49-F238E27FC236}">
                <a16:creationId xmlns:a16="http://schemas.microsoft.com/office/drawing/2014/main" id="{6EF4C6E0-A7CB-79BE-5B82-A1423648AC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40878" y="101736"/>
            <a:ext cx="379560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Technologies</a:t>
            </a:r>
            <a:endParaRPr sz="28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442DE5-0084-5333-34C6-29839826E2C6}"/>
              </a:ext>
            </a:extLst>
          </p:cNvPr>
          <p:cNvSpPr txBox="1"/>
          <p:nvPr/>
        </p:nvSpPr>
        <p:spPr>
          <a:xfrm>
            <a:off x="592409" y="1000139"/>
            <a:ext cx="795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Smart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Locker System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made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 of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several software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codes and libraries</a:t>
            </a:r>
          </a:p>
          <a:p>
            <a:pPr algn="ctr"/>
            <a:endParaRPr lang="fr-FR" dirty="0">
              <a:latin typeface="Times New Roman" panose="02020603050405020304" pitchFamily="18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D3FAE4A-68A5-1318-860D-A75DC9FA38E6}"/>
              </a:ext>
            </a:extLst>
          </p:cNvPr>
          <p:cNvCxnSpPr/>
          <p:nvPr/>
        </p:nvCxnSpPr>
        <p:spPr>
          <a:xfrm>
            <a:off x="933987" y="983271"/>
            <a:ext cx="712800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D5803F1-A09A-0118-F5F7-E9EFE099D49C}"/>
              </a:ext>
            </a:extLst>
          </p:cNvPr>
          <p:cNvCxnSpPr/>
          <p:nvPr/>
        </p:nvCxnSpPr>
        <p:spPr>
          <a:xfrm>
            <a:off x="933987" y="1390876"/>
            <a:ext cx="712800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Rectangle 383">
            <a:extLst>
              <a:ext uri="{FF2B5EF4-FFF2-40B4-BE49-F238E27FC236}">
                <a16:creationId xmlns:a16="http://schemas.microsoft.com/office/drawing/2014/main" id="{FC4ACE06-154E-01D2-70DD-0EA81B925AAA}"/>
              </a:ext>
            </a:extLst>
          </p:cNvPr>
          <p:cNvSpPr/>
          <p:nvPr/>
        </p:nvSpPr>
        <p:spPr>
          <a:xfrm flipH="1">
            <a:off x="2569285" y="1511433"/>
            <a:ext cx="36000" cy="3204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9A0954B4-391B-4507-C709-563B23CC556A}"/>
              </a:ext>
            </a:extLst>
          </p:cNvPr>
          <p:cNvSpPr/>
          <p:nvPr/>
        </p:nvSpPr>
        <p:spPr>
          <a:xfrm>
            <a:off x="5917113" y="1511433"/>
            <a:ext cx="36000" cy="3204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6" name="ZoneTexte 395">
            <a:extLst>
              <a:ext uri="{FF2B5EF4-FFF2-40B4-BE49-F238E27FC236}">
                <a16:creationId xmlns:a16="http://schemas.microsoft.com/office/drawing/2014/main" id="{6206319A-699E-15F7-12E3-6DD3F30EB887}"/>
              </a:ext>
            </a:extLst>
          </p:cNvPr>
          <p:cNvSpPr txBox="1"/>
          <p:nvPr/>
        </p:nvSpPr>
        <p:spPr>
          <a:xfrm>
            <a:off x="516422" y="1390876"/>
            <a:ext cx="156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Arduino IDE</a:t>
            </a:r>
          </a:p>
        </p:txBody>
      </p:sp>
      <p:sp>
        <p:nvSpPr>
          <p:cNvPr id="397" name="ZoneTexte 396">
            <a:extLst>
              <a:ext uri="{FF2B5EF4-FFF2-40B4-BE49-F238E27FC236}">
                <a16:creationId xmlns:a16="http://schemas.microsoft.com/office/drawing/2014/main" id="{084C63F8-8334-6505-19E2-D728752C572D}"/>
              </a:ext>
            </a:extLst>
          </p:cNvPr>
          <p:cNvSpPr txBox="1"/>
          <p:nvPr/>
        </p:nvSpPr>
        <p:spPr>
          <a:xfrm>
            <a:off x="3432836" y="1412968"/>
            <a:ext cx="177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Python codes</a:t>
            </a:r>
          </a:p>
        </p:txBody>
      </p:sp>
      <p:sp>
        <p:nvSpPr>
          <p:cNvPr id="398" name="ZoneTexte 397">
            <a:extLst>
              <a:ext uri="{FF2B5EF4-FFF2-40B4-BE49-F238E27FC236}">
                <a16:creationId xmlns:a16="http://schemas.microsoft.com/office/drawing/2014/main" id="{CFE4B9FC-4747-AEDE-0D88-559253177AEA}"/>
              </a:ext>
            </a:extLst>
          </p:cNvPr>
          <p:cNvSpPr txBox="1"/>
          <p:nvPr/>
        </p:nvSpPr>
        <p:spPr>
          <a:xfrm>
            <a:off x="6929851" y="1412968"/>
            <a:ext cx="159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HTML codes</a:t>
            </a:r>
          </a:p>
        </p:txBody>
      </p:sp>
      <p:pic>
        <p:nvPicPr>
          <p:cNvPr id="2050" name="Picture 2" descr="Arduino — Wikipédia">
            <a:extLst>
              <a:ext uri="{FF2B5EF4-FFF2-40B4-BE49-F238E27FC236}">
                <a16:creationId xmlns:a16="http://schemas.microsoft.com/office/drawing/2014/main" id="{1EAB3035-1FF7-C662-6F12-9E025B72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71" y="4419022"/>
            <a:ext cx="1037255" cy="59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" name="ZoneTexte 398">
            <a:extLst>
              <a:ext uri="{FF2B5EF4-FFF2-40B4-BE49-F238E27FC236}">
                <a16:creationId xmlns:a16="http://schemas.microsoft.com/office/drawing/2014/main" id="{CD642340-072B-A386-2450-889BCFB2A937}"/>
              </a:ext>
            </a:extLst>
          </p:cNvPr>
          <p:cNvSpPr txBox="1"/>
          <p:nvPr/>
        </p:nvSpPr>
        <p:spPr>
          <a:xfrm>
            <a:off x="113055" y="1770886"/>
            <a:ext cx="22746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bg2"/>
                </a:solidFill>
              </a:rPr>
              <a:t>Codes: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200" b="1" dirty="0">
                <a:solidFill>
                  <a:schemeClr val="bg1"/>
                </a:solidFill>
              </a:rPr>
              <a:t>Esp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fr-FR" sz="1200" b="1" dirty="0">
                <a:solidFill>
                  <a:schemeClr val="bg1"/>
                </a:solidFill>
              </a:rPr>
              <a:t>ino: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sets up a web server that allows users to control the ESP32 camera module.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chemeClr val="bg1"/>
                </a:solidFill>
              </a:rPr>
              <a:t>Nodemcu.ino</a:t>
            </a:r>
            <a:r>
              <a:rPr lang="en-US" sz="1200" b="1" dirty="0">
                <a:solidFill>
                  <a:schemeClr val="bg1"/>
                </a:solidFill>
              </a:rPr>
              <a:t>: </a:t>
            </a:r>
            <a:r>
              <a:rPr lang="en-US" sz="1200" dirty="0">
                <a:latin typeface="Times New Roman" panose="02020603050405020304" pitchFamily="18" charset="0"/>
              </a:rPr>
              <a:t>An Arduino script for an RFID tag, OLED display and Led command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00" name="ZoneTexte 399">
            <a:extLst>
              <a:ext uri="{FF2B5EF4-FFF2-40B4-BE49-F238E27FC236}">
                <a16:creationId xmlns:a16="http://schemas.microsoft.com/office/drawing/2014/main" id="{7749917B-27F0-CB07-CBF9-D18AA0D03EB4}"/>
              </a:ext>
            </a:extLst>
          </p:cNvPr>
          <p:cNvSpPr txBox="1"/>
          <p:nvPr/>
        </p:nvSpPr>
        <p:spPr>
          <a:xfrm>
            <a:off x="2631426" y="1740108"/>
            <a:ext cx="305169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2"/>
                </a:solidFill>
              </a:rPr>
              <a:t>Codes: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QRgen.py : </a:t>
            </a:r>
            <a:r>
              <a:rPr lang="en-US" sz="1200" dirty="0">
                <a:latin typeface="Times New Roman" panose="02020603050405020304" pitchFamily="18" charset="0"/>
              </a:rPr>
              <a:t>generate QR codes from a given string and save them as PNG files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esp.py : </a:t>
            </a:r>
            <a:r>
              <a:rPr lang="en-US" sz="1200" dirty="0">
                <a:latin typeface="Times New Roman" panose="02020603050405020304" pitchFamily="18" charset="0"/>
              </a:rPr>
              <a:t>sets up a TCP/IP socket server between Mysql and ESP8266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Face.py: </a:t>
            </a:r>
            <a:r>
              <a:rPr lang="en-US" sz="1200" dirty="0">
                <a:latin typeface="Times New Roman" panose="02020603050405020304" pitchFamily="18" charset="0"/>
              </a:rPr>
              <a:t>The program captures an image, detects faces, and compares them with MySQL data base.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QR.py: </a:t>
            </a:r>
            <a:r>
              <a:rPr lang="en-US" sz="1200" dirty="0">
                <a:latin typeface="Times New Roman" panose="02020603050405020304" pitchFamily="18" charset="0"/>
              </a:rPr>
              <a:t>read QR codes from a live video stream and mark attendance in a database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2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01" name="ZoneTexte 400">
            <a:extLst>
              <a:ext uri="{FF2B5EF4-FFF2-40B4-BE49-F238E27FC236}">
                <a16:creationId xmlns:a16="http://schemas.microsoft.com/office/drawing/2014/main" id="{414EF354-C8F7-CAB6-341B-60A8253E3695}"/>
              </a:ext>
            </a:extLst>
          </p:cNvPr>
          <p:cNvSpPr txBox="1"/>
          <p:nvPr/>
        </p:nvSpPr>
        <p:spPr>
          <a:xfrm>
            <a:off x="5979254" y="1908915"/>
            <a:ext cx="305169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2"/>
                </a:solidFill>
              </a:rPr>
              <a:t>Codes: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Information.html:</a:t>
            </a:r>
            <a:r>
              <a:rPr lang="en-US" sz="1200" dirty="0">
                <a:latin typeface="Times New Roman" panose="02020603050405020304" pitchFamily="18" charset="0"/>
              </a:rPr>
              <a:t>displays a table of client information with five columns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Sys.html: </a:t>
            </a:r>
            <a:r>
              <a:rPr lang="en-US" sz="1200" dirty="0">
                <a:latin typeface="Times New Roman" panose="02020603050405020304" pitchFamily="18" charset="0"/>
              </a:rPr>
              <a:t>provides a table of hardware and software requirements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Home.html: </a:t>
            </a:r>
            <a:r>
              <a:rPr lang="en-US" sz="1200" dirty="0">
                <a:latin typeface="Times New Roman" panose="02020603050405020304" pitchFamily="18" charset="0"/>
              </a:rPr>
              <a:t>describes the main content of work by linking to external resources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97EC0F-F361-7D12-F1A3-B73BD490B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161" y="4419022"/>
            <a:ext cx="1123352" cy="6809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5572DB-C2DE-08FC-B3D0-2D11A59A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915" y="4474722"/>
            <a:ext cx="576712" cy="63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2143;p52">
            <a:extLst>
              <a:ext uri="{FF2B5EF4-FFF2-40B4-BE49-F238E27FC236}">
                <a16:creationId xmlns:a16="http://schemas.microsoft.com/office/drawing/2014/main" id="{036ABCFE-480F-CDBB-6672-D01948BB30CD}"/>
              </a:ext>
            </a:extLst>
          </p:cNvPr>
          <p:cNvGrpSpPr/>
          <p:nvPr/>
        </p:nvGrpSpPr>
        <p:grpSpPr>
          <a:xfrm rot="20802181">
            <a:off x="8675429" y="4735912"/>
            <a:ext cx="432662" cy="362694"/>
            <a:chOff x="6748824" y="1050542"/>
            <a:chExt cx="1659520" cy="1822455"/>
          </a:xfrm>
        </p:grpSpPr>
        <p:grpSp>
          <p:nvGrpSpPr>
            <p:cNvPr id="4" name="Google Shape;2144;p52">
              <a:extLst>
                <a:ext uri="{FF2B5EF4-FFF2-40B4-BE49-F238E27FC236}">
                  <a16:creationId xmlns:a16="http://schemas.microsoft.com/office/drawing/2014/main" id="{7737EF2B-F482-34A5-490D-06C2EB27D8AA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7" name="Google Shape;2145;p52">
                <a:extLst>
                  <a:ext uri="{FF2B5EF4-FFF2-40B4-BE49-F238E27FC236}">
                    <a16:creationId xmlns:a16="http://schemas.microsoft.com/office/drawing/2014/main" id="{C85925DB-8777-0A57-5C3E-3F6F9724BBC8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146;p52">
                <a:extLst>
                  <a:ext uri="{FF2B5EF4-FFF2-40B4-BE49-F238E27FC236}">
                    <a16:creationId xmlns:a16="http://schemas.microsoft.com/office/drawing/2014/main" id="{56F0159F-EA59-9B06-E060-00B9CA06A0C7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147;p52">
                <a:extLst>
                  <a:ext uri="{FF2B5EF4-FFF2-40B4-BE49-F238E27FC236}">
                    <a16:creationId xmlns:a16="http://schemas.microsoft.com/office/drawing/2014/main" id="{F46DB7B3-4FE4-1ED2-600E-45801A2E7C80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2148;p52">
                <a:extLst>
                  <a:ext uri="{FF2B5EF4-FFF2-40B4-BE49-F238E27FC236}">
                    <a16:creationId xmlns:a16="http://schemas.microsoft.com/office/drawing/2014/main" id="{C8FD644E-7867-A091-D21A-627662BBF4B1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2149;p52">
              <a:extLst>
                <a:ext uri="{FF2B5EF4-FFF2-40B4-BE49-F238E27FC236}">
                  <a16:creationId xmlns:a16="http://schemas.microsoft.com/office/drawing/2014/main" id="{8E5665CD-8614-639C-B7C2-B8829E298BD2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10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3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84" grpId="0" animBg="1"/>
      <p:bldP spid="385" grpId="0" animBg="1"/>
      <p:bldP spid="396" grpId="0"/>
      <p:bldP spid="397" grpId="0"/>
      <p:bldP spid="398" grpId="0"/>
      <p:bldP spid="399" grpId="0"/>
      <p:bldP spid="400" grpId="0"/>
      <p:bldP spid="40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/>
          <p:nvPr/>
        </p:nvSpPr>
        <p:spPr>
          <a:xfrm>
            <a:off x="7545613" y="291637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7872063" y="291637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8198513" y="291637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301587-FBED-5BDB-3C47-6C264261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78" y="0"/>
            <a:ext cx="1566530" cy="897533"/>
          </a:xfrm>
          <a:prstGeom prst="rect">
            <a:avLst/>
          </a:prstGeom>
        </p:spPr>
      </p:pic>
      <p:sp>
        <p:nvSpPr>
          <p:cNvPr id="12" name="Google Shape;1057;p73">
            <a:extLst>
              <a:ext uri="{FF2B5EF4-FFF2-40B4-BE49-F238E27FC236}">
                <a16:creationId xmlns:a16="http://schemas.microsoft.com/office/drawing/2014/main" id="{6EF4C6E0-A7CB-79BE-5B82-A1423648AC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40878" y="101736"/>
            <a:ext cx="379560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Technologies</a:t>
            </a:r>
            <a:endParaRPr sz="28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442DE5-0084-5333-34C6-29839826E2C6}"/>
              </a:ext>
            </a:extLst>
          </p:cNvPr>
          <p:cNvSpPr txBox="1"/>
          <p:nvPr/>
        </p:nvSpPr>
        <p:spPr>
          <a:xfrm>
            <a:off x="359090" y="1030760"/>
            <a:ext cx="7959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Smart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Locker System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made</a:t>
            </a:r>
            <a:r>
              <a:rPr lang="en-US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 of</a:t>
            </a:r>
            <a:r>
              <a:rPr lang="en-US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several software</a:t>
            </a:r>
            <a:r>
              <a:rPr lang="en-US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codes and libraries</a:t>
            </a:r>
          </a:p>
          <a:p>
            <a:endParaRPr lang="fr-FR" sz="1800" dirty="0">
              <a:latin typeface="Times New Roman" panose="02020603050405020304" pitchFamily="18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D3FAE4A-68A5-1318-860D-A75DC9FA38E6}"/>
              </a:ext>
            </a:extLst>
          </p:cNvPr>
          <p:cNvCxnSpPr/>
          <p:nvPr/>
        </p:nvCxnSpPr>
        <p:spPr>
          <a:xfrm>
            <a:off x="933987" y="983271"/>
            <a:ext cx="712800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D5803F1-A09A-0118-F5F7-E9EFE099D49C}"/>
              </a:ext>
            </a:extLst>
          </p:cNvPr>
          <p:cNvCxnSpPr/>
          <p:nvPr/>
        </p:nvCxnSpPr>
        <p:spPr>
          <a:xfrm>
            <a:off x="933987" y="1390876"/>
            <a:ext cx="7128000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9A0954B4-391B-4507-C709-563B23CC556A}"/>
              </a:ext>
            </a:extLst>
          </p:cNvPr>
          <p:cNvSpPr/>
          <p:nvPr/>
        </p:nvSpPr>
        <p:spPr>
          <a:xfrm>
            <a:off x="2939997" y="1511433"/>
            <a:ext cx="36000" cy="3204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6" name="ZoneTexte 395">
            <a:extLst>
              <a:ext uri="{FF2B5EF4-FFF2-40B4-BE49-F238E27FC236}">
                <a16:creationId xmlns:a16="http://schemas.microsoft.com/office/drawing/2014/main" id="{6206319A-699E-15F7-12E3-6DD3F30EB887}"/>
              </a:ext>
            </a:extLst>
          </p:cNvPr>
          <p:cNvSpPr txBox="1"/>
          <p:nvPr/>
        </p:nvSpPr>
        <p:spPr>
          <a:xfrm>
            <a:off x="747487" y="1408440"/>
            <a:ext cx="148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PHP codes</a:t>
            </a:r>
          </a:p>
        </p:txBody>
      </p:sp>
      <p:sp>
        <p:nvSpPr>
          <p:cNvPr id="398" name="ZoneTexte 397">
            <a:extLst>
              <a:ext uri="{FF2B5EF4-FFF2-40B4-BE49-F238E27FC236}">
                <a16:creationId xmlns:a16="http://schemas.microsoft.com/office/drawing/2014/main" id="{CFE4B9FC-4747-AEDE-0D88-559253177AEA}"/>
              </a:ext>
            </a:extLst>
          </p:cNvPr>
          <p:cNvSpPr txBox="1"/>
          <p:nvPr/>
        </p:nvSpPr>
        <p:spPr>
          <a:xfrm>
            <a:off x="4894162" y="1412282"/>
            <a:ext cx="159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/>
              <a:t>Libraries</a:t>
            </a:r>
            <a:endParaRPr lang="fr-FR" sz="1800" b="1" dirty="0"/>
          </a:p>
        </p:txBody>
      </p:sp>
      <p:sp>
        <p:nvSpPr>
          <p:cNvPr id="399" name="ZoneTexte 398">
            <a:extLst>
              <a:ext uri="{FF2B5EF4-FFF2-40B4-BE49-F238E27FC236}">
                <a16:creationId xmlns:a16="http://schemas.microsoft.com/office/drawing/2014/main" id="{CD642340-072B-A386-2450-889BCFB2A937}"/>
              </a:ext>
            </a:extLst>
          </p:cNvPr>
          <p:cNvSpPr txBox="1"/>
          <p:nvPr/>
        </p:nvSpPr>
        <p:spPr>
          <a:xfrm>
            <a:off x="113055" y="1770886"/>
            <a:ext cx="22746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bg2"/>
                </a:solidFill>
              </a:rPr>
              <a:t>Codes: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200" b="1" dirty="0">
                <a:solidFill>
                  <a:schemeClr val="bg1"/>
                </a:solidFill>
              </a:rPr>
              <a:t>Index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fr-FR" sz="1200" b="1" dirty="0" err="1">
                <a:solidFill>
                  <a:schemeClr val="bg1"/>
                </a:solidFill>
              </a:rPr>
              <a:t>php</a:t>
            </a:r>
            <a:r>
              <a:rPr lang="fr-FR" sz="1200" b="1" dirty="0">
                <a:solidFill>
                  <a:schemeClr val="bg1"/>
                </a:solidFill>
              </a:rPr>
              <a:t>: </a:t>
            </a:r>
            <a:r>
              <a:rPr lang="en-US" sz="1200" dirty="0">
                <a:latin typeface="Times New Roman" panose="02020603050405020304" pitchFamily="18" charset="0"/>
              </a:rPr>
              <a:t>uses HTML, CSS, JavaScript, and PHP to display attendance records in a table format and includes a live video feed from an ESP-32 CAM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12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b="1" dirty="0">
              <a:solidFill>
                <a:schemeClr val="bg2"/>
              </a:solidFill>
            </a:endParaRPr>
          </a:p>
        </p:txBody>
      </p:sp>
      <p:sp>
        <p:nvSpPr>
          <p:cNvPr id="401" name="ZoneTexte 400">
            <a:extLst>
              <a:ext uri="{FF2B5EF4-FFF2-40B4-BE49-F238E27FC236}">
                <a16:creationId xmlns:a16="http://schemas.microsoft.com/office/drawing/2014/main" id="{414EF354-C8F7-CAB6-341B-60A8253E3695}"/>
              </a:ext>
            </a:extLst>
          </p:cNvPr>
          <p:cNvSpPr txBox="1"/>
          <p:nvPr/>
        </p:nvSpPr>
        <p:spPr>
          <a:xfrm>
            <a:off x="3184794" y="1825748"/>
            <a:ext cx="30516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2"/>
                </a:solidFill>
              </a:rPr>
              <a:t>MFRC522 library : </a:t>
            </a:r>
            <a:r>
              <a:rPr lang="en-US" sz="1200" dirty="0">
                <a:latin typeface="Times New Roman" panose="02020603050405020304" pitchFamily="18" charset="0"/>
              </a:rPr>
              <a:t>to interface with the RFID reader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2"/>
                </a:solidFill>
              </a:rPr>
              <a:t>Adafruit SSD1306 library: </a:t>
            </a:r>
            <a:r>
              <a:rPr lang="en-US" sz="1200" dirty="0">
                <a:latin typeface="Times New Roman" panose="02020603050405020304" pitchFamily="18" charset="0"/>
              </a:rPr>
              <a:t>to display the tag ID on an OLED display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2656A2-486A-9F2A-42B0-E613480B5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69" y="3881751"/>
            <a:ext cx="1417923" cy="596269"/>
          </a:xfrm>
          <a:prstGeom prst="rect">
            <a:avLst/>
          </a:prstGeom>
        </p:spPr>
      </p:pic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7AA7BD9A-483D-17E6-880D-4F1AF67C41B3}"/>
              </a:ext>
            </a:extLst>
          </p:cNvPr>
          <p:cNvSpPr/>
          <p:nvPr/>
        </p:nvSpPr>
        <p:spPr>
          <a:xfrm>
            <a:off x="6152707" y="1878419"/>
            <a:ext cx="292575" cy="1056167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596990-CB8A-48E1-D92E-48A988DBAA56}"/>
              </a:ext>
            </a:extLst>
          </p:cNvPr>
          <p:cNvSpPr txBox="1"/>
          <p:nvPr/>
        </p:nvSpPr>
        <p:spPr>
          <a:xfrm>
            <a:off x="6486790" y="2233196"/>
            <a:ext cx="223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RFID Scan &amp; Display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DF1F66-82C9-FA45-E8C2-C67B4C51638F}"/>
              </a:ext>
            </a:extLst>
          </p:cNvPr>
          <p:cNvSpPr txBox="1"/>
          <p:nvPr/>
        </p:nvSpPr>
        <p:spPr>
          <a:xfrm>
            <a:off x="3226604" y="3211032"/>
            <a:ext cx="2778642" cy="61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2"/>
                </a:solidFill>
              </a:rPr>
              <a:t>OpenCV, face_recognition, and MySQL: </a:t>
            </a:r>
            <a:r>
              <a:rPr lang="en-US" sz="1200" dirty="0">
                <a:latin typeface="Times New Roman" panose="02020603050405020304" pitchFamily="18" charset="0"/>
              </a:rPr>
              <a:t>code Face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py</a:t>
            </a:r>
            <a:endParaRPr lang="fr-FR" sz="1200" dirty="0">
              <a:latin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88B58B-BE37-0C09-87E6-71C72E847B53}"/>
              </a:ext>
            </a:extLst>
          </p:cNvPr>
          <p:cNvSpPr txBox="1"/>
          <p:nvPr/>
        </p:nvSpPr>
        <p:spPr>
          <a:xfrm>
            <a:off x="3184162" y="3881751"/>
            <a:ext cx="2778642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2"/>
                </a:solidFill>
              </a:rPr>
              <a:t>OpenCV, </a:t>
            </a:r>
            <a:r>
              <a:rPr lang="en-US" sz="1200" b="1" dirty="0" err="1">
                <a:solidFill>
                  <a:schemeClr val="bg2"/>
                </a:solidFill>
              </a:rPr>
              <a:t>Pyzbar</a:t>
            </a:r>
            <a:r>
              <a:rPr lang="en-US" sz="1200" b="1" dirty="0">
                <a:solidFill>
                  <a:schemeClr val="bg2"/>
                </a:solidFill>
              </a:rPr>
              <a:t> and MySQL: </a:t>
            </a:r>
            <a:r>
              <a:rPr lang="en-US" sz="1200" dirty="0">
                <a:latin typeface="Times New Roman" panose="02020603050405020304" pitchFamily="18" charset="0"/>
              </a:rPr>
              <a:t>code QR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py</a:t>
            </a:r>
            <a:endParaRPr lang="fr-FR" sz="1200" dirty="0">
              <a:latin typeface="Times New Roman" panose="02020603050405020304" pitchFamily="18" charset="0"/>
            </a:endParaRPr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45A5DC54-FE8E-0ABA-0258-92800C401CC0}"/>
              </a:ext>
            </a:extLst>
          </p:cNvPr>
          <p:cNvSpPr/>
          <p:nvPr/>
        </p:nvSpPr>
        <p:spPr>
          <a:xfrm>
            <a:off x="6180264" y="3302654"/>
            <a:ext cx="237460" cy="369332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2503C77-E654-83D4-2491-E76430B56BB9}"/>
              </a:ext>
            </a:extLst>
          </p:cNvPr>
          <p:cNvSpPr txBox="1"/>
          <p:nvPr/>
        </p:nvSpPr>
        <p:spPr>
          <a:xfrm>
            <a:off x="6474662" y="3302654"/>
            <a:ext cx="210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Face Recognition</a:t>
            </a:r>
          </a:p>
        </p:txBody>
      </p:sp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2DEBEE88-15ED-7617-2B54-C92FF8C08ABE}"/>
              </a:ext>
            </a:extLst>
          </p:cNvPr>
          <p:cNvSpPr/>
          <p:nvPr/>
        </p:nvSpPr>
        <p:spPr>
          <a:xfrm>
            <a:off x="6178987" y="3980219"/>
            <a:ext cx="237460" cy="369332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2F4C0-8499-C4CE-1CAA-43D1EB29EC79}"/>
              </a:ext>
            </a:extLst>
          </p:cNvPr>
          <p:cNvSpPr txBox="1"/>
          <p:nvPr/>
        </p:nvSpPr>
        <p:spPr>
          <a:xfrm>
            <a:off x="6491397" y="3990952"/>
            <a:ext cx="1297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QR Scan</a:t>
            </a:r>
          </a:p>
        </p:txBody>
      </p:sp>
      <p:grpSp>
        <p:nvGrpSpPr>
          <p:cNvPr id="2" name="Google Shape;2143;p52">
            <a:extLst>
              <a:ext uri="{FF2B5EF4-FFF2-40B4-BE49-F238E27FC236}">
                <a16:creationId xmlns:a16="http://schemas.microsoft.com/office/drawing/2014/main" id="{D6D8260E-CF64-0067-1E85-8811B92C8912}"/>
              </a:ext>
            </a:extLst>
          </p:cNvPr>
          <p:cNvGrpSpPr/>
          <p:nvPr/>
        </p:nvGrpSpPr>
        <p:grpSpPr>
          <a:xfrm rot="20802181">
            <a:off x="8675429" y="4735912"/>
            <a:ext cx="432662" cy="362694"/>
            <a:chOff x="6748824" y="1050542"/>
            <a:chExt cx="1659520" cy="1822455"/>
          </a:xfrm>
        </p:grpSpPr>
        <p:grpSp>
          <p:nvGrpSpPr>
            <p:cNvPr id="3" name="Google Shape;2144;p52">
              <a:extLst>
                <a:ext uri="{FF2B5EF4-FFF2-40B4-BE49-F238E27FC236}">
                  <a16:creationId xmlns:a16="http://schemas.microsoft.com/office/drawing/2014/main" id="{F6B679B6-1BD8-CF17-EB77-3E1C7D8B4C55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17" name="Google Shape;2145;p52">
                <a:extLst>
                  <a:ext uri="{FF2B5EF4-FFF2-40B4-BE49-F238E27FC236}">
                    <a16:creationId xmlns:a16="http://schemas.microsoft.com/office/drawing/2014/main" id="{2DD325BE-CEDA-C553-64D2-1D221FF3B3C6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46;p52">
                <a:extLst>
                  <a:ext uri="{FF2B5EF4-FFF2-40B4-BE49-F238E27FC236}">
                    <a16:creationId xmlns:a16="http://schemas.microsoft.com/office/drawing/2014/main" id="{93EBF368-3174-53B1-5A4A-E7265DF3F296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147;p52">
                <a:extLst>
                  <a:ext uri="{FF2B5EF4-FFF2-40B4-BE49-F238E27FC236}">
                    <a16:creationId xmlns:a16="http://schemas.microsoft.com/office/drawing/2014/main" id="{4E1440EB-502C-323D-ED9A-6E642EFFDB8D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148;p52">
                <a:extLst>
                  <a:ext uri="{FF2B5EF4-FFF2-40B4-BE49-F238E27FC236}">
                    <a16:creationId xmlns:a16="http://schemas.microsoft.com/office/drawing/2014/main" id="{C68BBDFD-AAA6-2CFA-34A1-7DF3C2635A7A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2149;p52">
              <a:extLst>
                <a:ext uri="{FF2B5EF4-FFF2-40B4-BE49-F238E27FC236}">
                  <a16:creationId xmlns:a16="http://schemas.microsoft.com/office/drawing/2014/main" id="{0054CE22-8707-C9E1-9EAC-6DA498A49AC3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11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9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85" grpId="0" animBg="1"/>
      <p:bldP spid="396" grpId="0"/>
      <p:bldP spid="398" grpId="0"/>
      <p:bldP spid="399" grpId="0"/>
      <p:bldP spid="401" grpId="0"/>
      <p:bldP spid="6" grpId="0" animBg="1"/>
      <p:bldP spid="7" grpId="0"/>
      <p:bldP spid="8" grpId="0"/>
      <p:bldP spid="9" grpId="0"/>
      <p:bldP spid="11" grpId="0" animBg="1"/>
      <p:bldP spid="14" grpId="0"/>
      <p:bldP spid="18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>
            <a:hlinkClick r:id="rId3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290141" y="816237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01.</a:t>
            </a:r>
            <a:r>
              <a:rPr lang="en" sz="2400" dirty="0"/>
              <a:t> Introduction</a:t>
            </a:r>
            <a:endParaRPr sz="2400" dirty="0"/>
          </a:p>
        </p:txBody>
      </p:sp>
      <p:sp>
        <p:nvSpPr>
          <p:cNvPr id="408" name="Google Shape;408;p44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1067031" y="2118817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02.</a:t>
            </a:r>
            <a:r>
              <a:rPr lang="en" sz="2400" dirty="0"/>
              <a:t> Proposed solution</a:t>
            </a:r>
            <a:endParaRPr sz="2400" dirty="0"/>
          </a:p>
        </p:txBody>
      </p:sp>
      <p:sp>
        <p:nvSpPr>
          <p:cNvPr id="410" name="Google Shape;410;p44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1515418" y="3208354"/>
            <a:ext cx="2898453" cy="8346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03.</a:t>
            </a:r>
            <a:r>
              <a:rPr lang="en" sz="2400" dirty="0"/>
              <a:t> Hardware design </a:t>
            </a:r>
            <a:endParaRPr sz="2400" dirty="0"/>
          </a:p>
        </p:txBody>
      </p:sp>
      <p:sp>
        <p:nvSpPr>
          <p:cNvPr id="413" name="Google Shape;413;p44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5043325" y="7958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04.</a:t>
            </a:r>
            <a:r>
              <a:rPr lang="en" sz="2400" dirty="0"/>
              <a:t> Software design</a:t>
            </a:r>
            <a:endParaRPr sz="2400" dirty="0"/>
          </a:p>
        </p:txBody>
      </p:sp>
      <p:sp>
        <p:nvSpPr>
          <p:cNvPr id="414" name="Google Shape;414;p44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5043325" y="2132963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05.</a:t>
            </a:r>
            <a:r>
              <a:rPr lang="en" sz="2400" dirty="0"/>
              <a:t> Conclusion</a:t>
            </a:r>
            <a:endParaRPr sz="2400" dirty="0"/>
          </a:p>
        </p:txBody>
      </p:sp>
      <p:sp>
        <p:nvSpPr>
          <p:cNvPr id="416" name="Google Shape;416;p44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5043325" y="3704242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</a:rPr>
              <a:t>06.</a:t>
            </a:r>
            <a:r>
              <a:rPr lang="en" sz="2400" dirty="0"/>
              <a:t> Perspectives</a:t>
            </a:r>
            <a:endParaRPr sz="2400" dirty="0"/>
          </a:p>
        </p:txBody>
      </p:sp>
      <p:sp>
        <p:nvSpPr>
          <p:cNvPr id="418" name="Google Shape;418;p44"/>
          <p:cNvSpPr/>
          <p:nvPr/>
        </p:nvSpPr>
        <p:spPr>
          <a:xfrm>
            <a:off x="4539762" y="229526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4539762" y="39577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0" name="Google Shape;420;p44"/>
          <p:cNvCxnSpPr>
            <a:cxnSpLocks/>
          </p:cNvCxnSpPr>
          <p:nvPr/>
        </p:nvCxnSpPr>
        <p:spPr>
          <a:xfrm>
            <a:off x="4569792" y="2359763"/>
            <a:ext cx="0" cy="159810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4"/>
          <p:cNvSpPr/>
          <p:nvPr/>
        </p:nvSpPr>
        <p:spPr>
          <a:xfrm>
            <a:off x="4539762" y="810020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" name="Google Shape;422;p44"/>
          <p:cNvCxnSpPr>
            <a:cxnSpLocks/>
          </p:cNvCxnSpPr>
          <p:nvPr/>
        </p:nvCxnSpPr>
        <p:spPr>
          <a:xfrm flipH="1" flipV="1">
            <a:off x="4569792" y="882059"/>
            <a:ext cx="12" cy="1419762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3" name="Google Shape;423;p44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6CAAE6A-65D1-F7E1-2F57-E07513FDC8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92545" y="4198688"/>
            <a:ext cx="558888" cy="716898"/>
          </a:xfrm>
          <a:prstGeom prst="rect">
            <a:avLst/>
          </a:prstGeom>
        </p:spPr>
      </p:pic>
      <p:sp>
        <p:nvSpPr>
          <p:cNvPr id="18" name="Google Shape;568;p51">
            <a:extLst>
              <a:ext uri="{FF2B5EF4-FFF2-40B4-BE49-F238E27FC236}">
                <a16:creationId xmlns:a16="http://schemas.microsoft.com/office/drawing/2014/main" id="{1EFE8FDF-54FE-CEC4-2E6E-D15C985F4A08}"/>
              </a:ext>
            </a:extLst>
          </p:cNvPr>
          <p:cNvSpPr txBox="1">
            <a:spLocks/>
          </p:cNvSpPr>
          <p:nvPr/>
        </p:nvSpPr>
        <p:spPr>
          <a:xfrm>
            <a:off x="2835342" y="13886"/>
            <a:ext cx="3468900" cy="833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fr-FR" sz="4800" dirty="0">
                <a:solidFill>
                  <a:schemeClr val="bg2"/>
                </a:solidFill>
              </a:rPr>
              <a:t>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/>
      <p:bldP spid="408" grpId="0"/>
      <p:bldP spid="410" grpId="0"/>
      <p:bldP spid="413" grpId="0"/>
      <p:bldP spid="414" grpId="0"/>
      <p:bldP spid="416" grpId="0"/>
      <p:bldP spid="418" grpId="0" animBg="1"/>
      <p:bldP spid="419" grpId="0" animBg="1"/>
      <p:bldP spid="421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A509D64-E7AC-DA4F-727C-4F4214FDFDDA}"/>
              </a:ext>
            </a:extLst>
          </p:cNvPr>
          <p:cNvSpPr/>
          <p:nvPr/>
        </p:nvSpPr>
        <p:spPr>
          <a:xfrm>
            <a:off x="626364" y="1007731"/>
            <a:ext cx="1261586" cy="482441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Arduino IDE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984BD74-EF8E-F47B-FF0B-E7695DAC3E65}"/>
              </a:ext>
            </a:extLst>
          </p:cNvPr>
          <p:cNvSpPr/>
          <p:nvPr/>
        </p:nvSpPr>
        <p:spPr>
          <a:xfrm>
            <a:off x="6888965" y="3831457"/>
            <a:ext cx="1261586" cy="482441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XAMPP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20FA56-0ECC-AC2C-1BA7-3846C4552F53}"/>
              </a:ext>
            </a:extLst>
          </p:cNvPr>
          <p:cNvSpPr/>
          <p:nvPr/>
        </p:nvSpPr>
        <p:spPr>
          <a:xfrm>
            <a:off x="3589453" y="1007731"/>
            <a:ext cx="1261586" cy="482441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7A3B9-6C38-05DC-AF8D-AF4F1B9FDCD6}"/>
              </a:ext>
            </a:extLst>
          </p:cNvPr>
          <p:cNvSpPr/>
          <p:nvPr/>
        </p:nvSpPr>
        <p:spPr>
          <a:xfrm>
            <a:off x="886429" y="1759808"/>
            <a:ext cx="828065" cy="3752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OLED</a:t>
            </a:r>
            <a:r>
              <a:rPr lang="en-US" sz="135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fr-FR" sz="1050" dirty="0" err="1">
                <a:solidFill>
                  <a:schemeClr val="tx1"/>
                </a:solidFill>
              </a:rPr>
              <a:t>ino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3" name="Rectangle : avec coins rognés en diagonale 12">
            <a:extLst>
              <a:ext uri="{FF2B5EF4-FFF2-40B4-BE49-F238E27FC236}">
                <a16:creationId xmlns:a16="http://schemas.microsoft.com/office/drawing/2014/main" id="{EBEED006-F57F-0C68-CC07-E43173FD42F6}"/>
              </a:ext>
            </a:extLst>
          </p:cNvPr>
          <p:cNvSpPr/>
          <p:nvPr/>
        </p:nvSpPr>
        <p:spPr>
          <a:xfrm>
            <a:off x="938830" y="2288760"/>
            <a:ext cx="602361" cy="296591"/>
          </a:xfrm>
          <a:prstGeom prst="snip2Diag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TEST</a:t>
            </a:r>
          </a:p>
        </p:txBody>
      </p:sp>
      <p:sp>
        <p:nvSpPr>
          <p:cNvPr id="14" name="Rectangle : avec coins rognés en diagonale 13">
            <a:extLst>
              <a:ext uri="{FF2B5EF4-FFF2-40B4-BE49-F238E27FC236}">
                <a16:creationId xmlns:a16="http://schemas.microsoft.com/office/drawing/2014/main" id="{E742B1AD-3C56-6308-1E0B-C1B681753A17}"/>
              </a:ext>
            </a:extLst>
          </p:cNvPr>
          <p:cNvSpPr/>
          <p:nvPr/>
        </p:nvSpPr>
        <p:spPr>
          <a:xfrm>
            <a:off x="1757008" y="2288760"/>
            <a:ext cx="602361" cy="296591"/>
          </a:xfrm>
          <a:prstGeom prst="snip2Diag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TEST</a:t>
            </a:r>
          </a:p>
        </p:txBody>
      </p:sp>
      <p:sp>
        <p:nvSpPr>
          <p:cNvPr id="16" name="Hexagone 15">
            <a:extLst>
              <a:ext uri="{FF2B5EF4-FFF2-40B4-BE49-F238E27FC236}">
                <a16:creationId xmlns:a16="http://schemas.microsoft.com/office/drawing/2014/main" id="{E13251C9-394C-EC0B-84E9-C5BCE430017C}"/>
              </a:ext>
            </a:extLst>
          </p:cNvPr>
          <p:cNvSpPr/>
          <p:nvPr/>
        </p:nvSpPr>
        <p:spPr>
          <a:xfrm>
            <a:off x="468610" y="2919258"/>
            <a:ext cx="1577090" cy="296591"/>
          </a:xfrm>
          <a:prstGeom prst="hex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25" dirty="0" err="1">
                <a:ln>
                  <a:solidFill>
                    <a:sysClr val="windowText" lastClr="000000"/>
                  </a:solidFill>
                </a:ln>
              </a:rPr>
              <a:t>Final_Script</a:t>
            </a:r>
            <a:r>
              <a:rPr lang="en-US" sz="112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fr-FR" sz="1125" dirty="0" err="1">
                <a:ln>
                  <a:solidFill>
                    <a:sysClr val="windowText" lastClr="000000"/>
                  </a:solidFill>
                </a:ln>
              </a:rPr>
              <a:t>ino</a:t>
            </a:r>
            <a:endParaRPr lang="fr-FR" sz="1125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Flèche : trois pointes 25">
            <a:extLst>
              <a:ext uri="{FF2B5EF4-FFF2-40B4-BE49-F238E27FC236}">
                <a16:creationId xmlns:a16="http://schemas.microsoft.com/office/drawing/2014/main" id="{CF618364-FBA9-60F8-0382-38BC3340E14E}"/>
              </a:ext>
            </a:extLst>
          </p:cNvPr>
          <p:cNvSpPr/>
          <p:nvPr/>
        </p:nvSpPr>
        <p:spPr>
          <a:xfrm rot="10800000">
            <a:off x="954736" y="2706489"/>
            <a:ext cx="604838" cy="146321"/>
          </a:xfrm>
          <a:prstGeom prst="leftRightUp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53B255-9B09-CCAB-5AB9-EAADE386F6D1}"/>
              </a:ext>
            </a:extLst>
          </p:cNvPr>
          <p:cNvSpPr/>
          <p:nvPr/>
        </p:nvSpPr>
        <p:spPr>
          <a:xfrm>
            <a:off x="6650475" y="4573006"/>
            <a:ext cx="749925" cy="405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Apache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05DD0-1825-3630-18DF-8A6E64E705D8}"/>
              </a:ext>
            </a:extLst>
          </p:cNvPr>
          <p:cNvSpPr/>
          <p:nvPr/>
        </p:nvSpPr>
        <p:spPr>
          <a:xfrm>
            <a:off x="7618386" y="4573006"/>
            <a:ext cx="749925" cy="405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17" name="Flèche : virage 16">
            <a:extLst>
              <a:ext uri="{FF2B5EF4-FFF2-40B4-BE49-F238E27FC236}">
                <a16:creationId xmlns:a16="http://schemas.microsoft.com/office/drawing/2014/main" id="{AEF0A537-EEBF-A221-18ED-FE48768FF675}"/>
              </a:ext>
            </a:extLst>
          </p:cNvPr>
          <p:cNvSpPr/>
          <p:nvPr/>
        </p:nvSpPr>
        <p:spPr>
          <a:xfrm rot="5400000">
            <a:off x="8029882" y="4313897"/>
            <a:ext cx="378467" cy="80403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18" name="Flèche : virage 17">
            <a:extLst>
              <a:ext uri="{FF2B5EF4-FFF2-40B4-BE49-F238E27FC236}">
                <a16:creationId xmlns:a16="http://schemas.microsoft.com/office/drawing/2014/main" id="{CE432C69-8A86-C00C-3B2B-AFA6E61F0B4B}"/>
              </a:ext>
            </a:extLst>
          </p:cNvPr>
          <p:cNvSpPr/>
          <p:nvPr/>
        </p:nvSpPr>
        <p:spPr>
          <a:xfrm rot="5400000" flipV="1">
            <a:off x="6604186" y="4313899"/>
            <a:ext cx="378467" cy="8040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85C43128-82DA-65D7-5A7B-101A709B323B}"/>
              </a:ext>
            </a:extLst>
          </p:cNvPr>
          <p:cNvSpPr/>
          <p:nvPr/>
        </p:nvSpPr>
        <p:spPr>
          <a:xfrm>
            <a:off x="4185957" y="1521128"/>
            <a:ext cx="34289" cy="1890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62B3D-FBAC-2522-D799-16F4D9F1567F}"/>
              </a:ext>
            </a:extLst>
          </p:cNvPr>
          <p:cNvSpPr/>
          <p:nvPr/>
        </p:nvSpPr>
        <p:spPr>
          <a:xfrm>
            <a:off x="3741174" y="1755356"/>
            <a:ext cx="923854" cy="405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Autorun</a:t>
            </a:r>
            <a:r>
              <a:rPr lang="en-US" sz="1050" dirty="0">
                <a:solidFill>
                  <a:schemeClr val="tx1"/>
                </a:solidFill>
              </a:rPr>
              <a:t>.</a:t>
            </a:r>
            <a:r>
              <a:rPr lang="fr-FR" sz="1050" dirty="0" err="1">
                <a:solidFill>
                  <a:schemeClr val="tx1"/>
                </a:solidFill>
              </a:rPr>
              <a:t>py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0088BDEF-EE59-9ED1-D4C1-EB2A6733C444}"/>
              </a:ext>
            </a:extLst>
          </p:cNvPr>
          <p:cNvSpPr/>
          <p:nvPr/>
        </p:nvSpPr>
        <p:spPr>
          <a:xfrm>
            <a:off x="2831444" y="2492258"/>
            <a:ext cx="717769" cy="296591"/>
          </a:xfrm>
          <a:prstGeom prst="snip2Diag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Face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fr-FR" sz="1050" dirty="0" err="1">
                <a:solidFill>
                  <a:schemeClr val="bg1">
                    <a:lumMod val="50000"/>
                  </a:schemeClr>
                </a:solidFill>
              </a:rPr>
              <a:t>py</a:t>
            </a:r>
            <a:endParaRPr lang="fr-F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2ABAD914-AC3B-9CD1-5074-F7F8F62C9615}"/>
              </a:ext>
            </a:extLst>
          </p:cNvPr>
          <p:cNvSpPr/>
          <p:nvPr/>
        </p:nvSpPr>
        <p:spPr>
          <a:xfrm>
            <a:off x="3890965" y="2483755"/>
            <a:ext cx="684230" cy="296591"/>
          </a:xfrm>
          <a:prstGeom prst="snip2Diag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QR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fr-FR" sz="1050" dirty="0" err="1">
                <a:solidFill>
                  <a:schemeClr val="bg1">
                    <a:lumMod val="50000"/>
                  </a:schemeClr>
                </a:solidFill>
              </a:rPr>
              <a:t>py</a:t>
            </a:r>
            <a:endParaRPr lang="fr-F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 : avec coins rognés en diagonale 29">
            <a:extLst>
              <a:ext uri="{FF2B5EF4-FFF2-40B4-BE49-F238E27FC236}">
                <a16:creationId xmlns:a16="http://schemas.microsoft.com/office/drawing/2014/main" id="{FFA9846F-152A-6C71-BA54-5BB4D7875068}"/>
              </a:ext>
            </a:extLst>
          </p:cNvPr>
          <p:cNvSpPr/>
          <p:nvPr/>
        </p:nvSpPr>
        <p:spPr>
          <a:xfrm>
            <a:off x="4950485" y="2482993"/>
            <a:ext cx="679639" cy="296591"/>
          </a:xfrm>
          <a:prstGeom prst="snip2Diag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ESP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fr-FR" sz="1050" dirty="0" err="1">
                <a:solidFill>
                  <a:schemeClr val="bg1">
                    <a:lumMod val="50000"/>
                  </a:schemeClr>
                </a:solidFill>
              </a:rPr>
              <a:t>py</a:t>
            </a:r>
            <a:endParaRPr lang="fr-F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5FB12A6-3B01-56C2-C157-FDBC45BB2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2" y="4140223"/>
            <a:ext cx="659048" cy="659048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3" name="Google Shape;464;p45">
            <a:extLst>
              <a:ext uri="{FF2B5EF4-FFF2-40B4-BE49-F238E27FC236}">
                <a16:creationId xmlns:a16="http://schemas.microsoft.com/office/drawing/2014/main" id="{EEBE16C0-6B33-69DB-17AC-6D84F86C3C7C}"/>
              </a:ext>
            </a:extLst>
          </p:cNvPr>
          <p:cNvSpPr txBox="1">
            <a:spLocks/>
          </p:cNvSpPr>
          <p:nvPr/>
        </p:nvSpPr>
        <p:spPr>
          <a:xfrm>
            <a:off x="2716239" y="2390088"/>
            <a:ext cx="279658" cy="1952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4" name="Google Shape;464;p45">
            <a:extLst>
              <a:ext uri="{FF2B5EF4-FFF2-40B4-BE49-F238E27FC236}">
                <a16:creationId xmlns:a16="http://schemas.microsoft.com/office/drawing/2014/main" id="{FF623648-D458-F7B8-B9B7-3B493116AA64}"/>
              </a:ext>
            </a:extLst>
          </p:cNvPr>
          <p:cNvSpPr txBox="1">
            <a:spLocks/>
          </p:cNvSpPr>
          <p:nvPr/>
        </p:nvSpPr>
        <p:spPr>
          <a:xfrm>
            <a:off x="3769382" y="2376961"/>
            <a:ext cx="279658" cy="195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5" name="Google Shape;464;p45">
            <a:extLst>
              <a:ext uri="{FF2B5EF4-FFF2-40B4-BE49-F238E27FC236}">
                <a16:creationId xmlns:a16="http://schemas.microsoft.com/office/drawing/2014/main" id="{20D38224-C1B9-E09A-B1C2-3D0BD3D16B64}"/>
              </a:ext>
            </a:extLst>
          </p:cNvPr>
          <p:cNvSpPr txBox="1">
            <a:spLocks/>
          </p:cNvSpPr>
          <p:nvPr/>
        </p:nvSpPr>
        <p:spPr>
          <a:xfrm>
            <a:off x="4825001" y="2376199"/>
            <a:ext cx="279658" cy="195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6" name="Hexagone 35">
            <a:extLst>
              <a:ext uri="{FF2B5EF4-FFF2-40B4-BE49-F238E27FC236}">
                <a16:creationId xmlns:a16="http://schemas.microsoft.com/office/drawing/2014/main" id="{B944D7EB-B323-02C5-75A4-CC0470815290}"/>
              </a:ext>
            </a:extLst>
          </p:cNvPr>
          <p:cNvSpPr/>
          <p:nvPr/>
        </p:nvSpPr>
        <p:spPr>
          <a:xfrm>
            <a:off x="2595243" y="3209664"/>
            <a:ext cx="1108004" cy="230338"/>
          </a:xfrm>
          <a:prstGeom prst="hex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ESP Cam</a:t>
            </a:r>
          </a:p>
        </p:txBody>
      </p:sp>
      <p:sp>
        <p:nvSpPr>
          <p:cNvPr id="37" name="Hexagone 36">
            <a:extLst>
              <a:ext uri="{FF2B5EF4-FFF2-40B4-BE49-F238E27FC236}">
                <a16:creationId xmlns:a16="http://schemas.microsoft.com/office/drawing/2014/main" id="{3AB657A5-57F9-F28E-B900-9AE590750DA8}"/>
              </a:ext>
            </a:extLst>
          </p:cNvPr>
          <p:cNvSpPr/>
          <p:nvPr/>
        </p:nvSpPr>
        <p:spPr>
          <a:xfrm>
            <a:off x="3706652" y="3215849"/>
            <a:ext cx="999000" cy="230338"/>
          </a:xfrm>
          <a:prstGeom prst="hex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n>
                  <a:solidFill>
                    <a:sysClr val="windowText" lastClr="000000"/>
                  </a:solidFill>
                </a:ln>
              </a:rPr>
              <a:t>ESP Cam</a:t>
            </a:r>
          </a:p>
        </p:txBody>
      </p:sp>
      <p:sp>
        <p:nvSpPr>
          <p:cNvPr id="38" name="Hexagone 37">
            <a:extLst>
              <a:ext uri="{FF2B5EF4-FFF2-40B4-BE49-F238E27FC236}">
                <a16:creationId xmlns:a16="http://schemas.microsoft.com/office/drawing/2014/main" id="{34BEE159-F440-51E8-45A8-C8BDA7CF094A}"/>
              </a:ext>
            </a:extLst>
          </p:cNvPr>
          <p:cNvSpPr/>
          <p:nvPr/>
        </p:nvSpPr>
        <p:spPr>
          <a:xfrm>
            <a:off x="4705652" y="3216623"/>
            <a:ext cx="1348789" cy="230338"/>
          </a:xfrm>
          <a:prstGeom prst="hex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n>
                  <a:solidFill>
                    <a:sysClr val="windowText" lastClr="000000"/>
                  </a:solidFill>
                </a:ln>
              </a:rPr>
              <a:t>RFID Scanner</a:t>
            </a:r>
          </a:p>
        </p:txBody>
      </p:sp>
      <p:sp>
        <p:nvSpPr>
          <p:cNvPr id="39" name="Hexagone 38">
            <a:extLst>
              <a:ext uri="{FF2B5EF4-FFF2-40B4-BE49-F238E27FC236}">
                <a16:creationId xmlns:a16="http://schemas.microsoft.com/office/drawing/2014/main" id="{24720202-B792-0912-8F33-AEC02DEE66E3}"/>
              </a:ext>
            </a:extLst>
          </p:cNvPr>
          <p:cNvSpPr/>
          <p:nvPr/>
        </p:nvSpPr>
        <p:spPr>
          <a:xfrm>
            <a:off x="2604654" y="3898709"/>
            <a:ext cx="1062883" cy="230338"/>
          </a:xfrm>
          <a:prstGeom prst="hex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n>
                  <a:solidFill>
                    <a:sysClr val="windowText" lastClr="000000"/>
                  </a:solidFill>
                </a:ln>
              </a:rPr>
              <a:t>Data  base</a:t>
            </a:r>
          </a:p>
        </p:txBody>
      </p:sp>
      <p:sp>
        <p:nvSpPr>
          <p:cNvPr id="40" name="Hexagone 39">
            <a:extLst>
              <a:ext uri="{FF2B5EF4-FFF2-40B4-BE49-F238E27FC236}">
                <a16:creationId xmlns:a16="http://schemas.microsoft.com/office/drawing/2014/main" id="{CB600ED4-B99D-B139-3463-8D9F19366AF2}"/>
              </a:ext>
            </a:extLst>
          </p:cNvPr>
          <p:cNvSpPr/>
          <p:nvPr/>
        </p:nvSpPr>
        <p:spPr>
          <a:xfrm>
            <a:off x="4751693" y="3898709"/>
            <a:ext cx="1348788" cy="230338"/>
          </a:xfrm>
          <a:prstGeom prst="hex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n>
                  <a:solidFill>
                    <a:sysClr val="windowText" lastClr="000000"/>
                  </a:solidFill>
                </a:ln>
              </a:rPr>
              <a:t>Data  base</a:t>
            </a:r>
          </a:p>
        </p:txBody>
      </p:sp>
      <p:sp>
        <p:nvSpPr>
          <p:cNvPr id="41" name="Hexagone 40">
            <a:extLst>
              <a:ext uri="{FF2B5EF4-FFF2-40B4-BE49-F238E27FC236}">
                <a16:creationId xmlns:a16="http://schemas.microsoft.com/office/drawing/2014/main" id="{09094421-3DCA-2AAF-16D9-BFC4B2989DE3}"/>
              </a:ext>
            </a:extLst>
          </p:cNvPr>
          <p:cNvSpPr/>
          <p:nvPr/>
        </p:nvSpPr>
        <p:spPr>
          <a:xfrm>
            <a:off x="3680463" y="3892524"/>
            <a:ext cx="1062883" cy="230338"/>
          </a:xfrm>
          <a:prstGeom prst="hex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n>
                  <a:solidFill>
                    <a:sysClr val="windowText" lastClr="000000"/>
                  </a:solidFill>
                </a:ln>
              </a:rPr>
              <a:t>Data  base</a:t>
            </a:r>
          </a:p>
        </p:txBody>
      </p:sp>
      <p:sp>
        <p:nvSpPr>
          <p:cNvPr id="42" name="Flèche : bas 41">
            <a:extLst>
              <a:ext uri="{FF2B5EF4-FFF2-40B4-BE49-F238E27FC236}">
                <a16:creationId xmlns:a16="http://schemas.microsoft.com/office/drawing/2014/main" id="{B0767D7F-8995-4C61-6B83-57B4BB9225F8}"/>
              </a:ext>
            </a:extLst>
          </p:cNvPr>
          <p:cNvSpPr/>
          <p:nvPr/>
        </p:nvSpPr>
        <p:spPr>
          <a:xfrm>
            <a:off x="3118472" y="2866123"/>
            <a:ext cx="85275" cy="258101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95652DFF-DA64-1B71-C4FE-6DB61A334C05}"/>
              </a:ext>
            </a:extLst>
          </p:cNvPr>
          <p:cNvSpPr/>
          <p:nvPr/>
        </p:nvSpPr>
        <p:spPr>
          <a:xfrm>
            <a:off x="3123695" y="3563334"/>
            <a:ext cx="85275" cy="258101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02A2DCB1-A79D-2174-E9F4-2E19117E2EE2}"/>
              </a:ext>
            </a:extLst>
          </p:cNvPr>
          <p:cNvSpPr/>
          <p:nvPr/>
        </p:nvSpPr>
        <p:spPr>
          <a:xfrm>
            <a:off x="4143319" y="2873428"/>
            <a:ext cx="85275" cy="258101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7630F88B-9CE1-AE2F-6BD0-4E9FB4347932}"/>
              </a:ext>
            </a:extLst>
          </p:cNvPr>
          <p:cNvSpPr/>
          <p:nvPr/>
        </p:nvSpPr>
        <p:spPr>
          <a:xfrm>
            <a:off x="4152833" y="3563152"/>
            <a:ext cx="85275" cy="258101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C2EA3D61-4D9D-8384-38B5-B030F9B1ED28}"/>
              </a:ext>
            </a:extLst>
          </p:cNvPr>
          <p:cNvSpPr/>
          <p:nvPr/>
        </p:nvSpPr>
        <p:spPr>
          <a:xfrm>
            <a:off x="5208555" y="2870773"/>
            <a:ext cx="85275" cy="258101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47" name="Flèche : bas 46">
            <a:extLst>
              <a:ext uri="{FF2B5EF4-FFF2-40B4-BE49-F238E27FC236}">
                <a16:creationId xmlns:a16="http://schemas.microsoft.com/office/drawing/2014/main" id="{9DE59190-A587-33FB-E1D8-34A3D5B98B3A}"/>
              </a:ext>
            </a:extLst>
          </p:cNvPr>
          <p:cNvSpPr/>
          <p:nvPr/>
        </p:nvSpPr>
        <p:spPr>
          <a:xfrm>
            <a:off x="5208555" y="3558950"/>
            <a:ext cx="85275" cy="258101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79E86D9D-F7BF-CCF6-3AE1-9E0A8C411FAF}"/>
              </a:ext>
            </a:extLst>
          </p:cNvPr>
          <p:cNvSpPr/>
          <p:nvPr/>
        </p:nvSpPr>
        <p:spPr>
          <a:xfrm>
            <a:off x="626364" y="3551215"/>
            <a:ext cx="1261586" cy="482441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QR </a:t>
            </a:r>
            <a:r>
              <a:rPr lang="fr-FR" sz="1050" b="1" dirty="0" err="1">
                <a:solidFill>
                  <a:schemeClr val="tx1"/>
                </a:solidFill>
              </a:rPr>
              <a:t>gen</a:t>
            </a:r>
            <a:endParaRPr lang="fr-FR" sz="1050" b="1" dirty="0">
              <a:solidFill>
                <a:schemeClr val="tx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F47EECC7-CB53-1F8E-53FE-C011BF5EF9D2}"/>
              </a:ext>
            </a:extLst>
          </p:cNvPr>
          <p:cNvSpPr/>
          <p:nvPr/>
        </p:nvSpPr>
        <p:spPr>
          <a:xfrm>
            <a:off x="6897160" y="2376199"/>
            <a:ext cx="1261586" cy="482441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FLASK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025941-6082-8256-2BBF-71CD70B39268}"/>
              </a:ext>
            </a:extLst>
          </p:cNvPr>
          <p:cNvSpPr/>
          <p:nvPr/>
        </p:nvSpPr>
        <p:spPr>
          <a:xfrm>
            <a:off x="6853558" y="3109492"/>
            <a:ext cx="1348790" cy="405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Informations Page</a:t>
            </a:r>
          </a:p>
        </p:txBody>
      </p:sp>
      <p:sp>
        <p:nvSpPr>
          <p:cNvPr id="51" name="Flèche : bas 50">
            <a:extLst>
              <a:ext uri="{FF2B5EF4-FFF2-40B4-BE49-F238E27FC236}">
                <a16:creationId xmlns:a16="http://schemas.microsoft.com/office/drawing/2014/main" id="{A6BA1C91-2AD0-A3F9-8F86-4D014079158F}"/>
              </a:ext>
            </a:extLst>
          </p:cNvPr>
          <p:cNvSpPr/>
          <p:nvPr/>
        </p:nvSpPr>
        <p:spPr>
          <a:xfrm>
            <a:off x="7494873" y="2898842"/>
            <a:ext cx="34289" cy="18923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B80FA4E2-2401-526E-F01E-6D9B36C24698}"/>
              </a:ext>
            </a:extLst>
          </p:cNvPr>
          <p:cNvSpPr/>
          <p:nvPr/>
        </p:nvSpPr>
        <p:spPr>
          <a:xfrm>
            <a:off x="6834977" y="1004364"/>
            <a:ext cx="1261586" cy="482441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Browser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C64A676-9972-3542-5B0B-100159B69B3D}"/>
              </a:ext>
            </a:extLst>
          </p:cNvPr>
          <p:cNvSpPr/>
          <p:nvPr/>
        </p:nvSpPr>
        <p:spPr>
          <a:xfrm>
            <a:off x="5941724" y="1750127"/>
            <a:ext cx="923854" cy="405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Home</a:t>
            </a:r>
            <a:r>
              <a:rPr lang="en-US" sz="135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fr-FR" sz="105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B82B50-A8DE-C2EF-CD50-3348A85C02F3}"/>
              </a:ext>
            </a:extLst>
          </p:cNvPr>
          <p:cNvSpPr/>
          <p:nvPr/>
        </p:nvSpPr>
        <p:spPr>
          <a:xfrm>
            <a:off x="7051737" y="1749281"/>
            <a:ext cx="828066" cy="405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Style</a:t>
            </a:r>
            <a:r>
              <a:rPr lang="en-US" sz="1050" dirty="0">
                <a:solidFill>
                  <a:schemeClr val="tx1"/>
                </a:solidFill>
              </a:rPr>
              <a:t>.</a:t>
            </a:r>
            <a:r>
              <a:rPr lang="fr-FR" sz="1050" dirty="0" err="1">
                <a:solidFill>
                  <a:schemeClr val="tx1"/>
                </a:solidFill>
              </a:rPr>
              <a:t>css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830BC69-C5E7-1EFB-0DF3-3DF0A061FB5A}"/>
              </a:ext>
            </a:extLst>
          </p:cNvPr>
          <p:cNvSpPr/>
          <p:nvPr/>
        </p:nvSpPr>
        <p:spPr>
          <a:xfrm>
            <a:off x="8065963" y="1745913"/>
            <a:ext cx="828066" cy="405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Index.</a:t>
            </a:r>
            <a:r>
              <a:rPr lang="fr-FR" sz="1050" dirty="0" err="1">
                <a:solidFill>
                  <a:schemeClr val="tx1"/>
                </a:solidFill>
              </a:rPr>
              <a:t>css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61" name="Flèche : bas 60">
            <a:extLst>
              <a:ext uri="{FF2B5EF4-FFF2-40B4-BE49-F238E27FC236}">
                <a16:creationId xmlns:a16="http://schemas.microsoft.com/office/drawing/2014/main" id="{92DFEE8C-1DB9-998A-CE49-C427E1DB6D2F}"/>
              </a:ext>
            </a:extLst>
          </p:cNvPr>
          <p:cNvSpPr/>
          <p:nvPr/>
        </p:nvSpPr>
        <p:spPr>
          <a:xfrm>
            <a:off x="1230632" y="1530374"/>
            <a:ext cx="34289" cy="18923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64" name="Flèche : bas 63">
            <a:extLst>
              <a:ext uri="{FF2B5EF4-FFF2-40B4-BE49-F238E27FC236}">
                <a16:creationId xmlns:a16="http://schemas.microsoft.com/office/drawing/2014/main" id="{B9D90DA6-3F90-50F7-BA10-83BDB6B17D1B}"/>
              </a:ext>
            </a:extLst>
          </p:cNvPr>
          <p:cNvSpPr/>
          <p:nvPr/>
        </p:nvSpPr>
        <p:spPr>
          <a:xfrm>
            <a:off x="7434424" y="1520895"/>
            <a:ext cx="34289" cy="18923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65" name="Flèche : virage 64">
            <a:extLst>
              <a:ext uri="{FF2B5EF4-FFF2-40B4-BE49-F238E27FC236}">
                <a16:creationId xmlns:a16="http://schemas.microsoft.com/office/drawing/2014/main" id="{A116DCB5-777E-31FC-3889-2F3F4BB9975C}"/>
              </a:ext>
            </a:extLst>
          </p:cNvPr>
          <p:cNvSpPr/>
          <p:nvPr/>
        </p:nvSpPr>
        <p:spPr>
          <a:xfrm rot="5400000">
            <a:off x="7990581" y="1480694"/>
            <a:ext cx="378467" cy="80403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66" name="Flèche : virage 65">
            <a:extLst>
              <a:ext uri="{FF2B5EF4-FFF2-40B4-BE49-F238E27FC236}">
                <a16:creationId xmlns:a16="http://schemas.microsoft.com/office/drawing/2014/main" id="{1F21B10F-766B-F66B-1B89-D93A3A0987BA}"/>
              </a:ext>
            </a:extLst>
          </p:cNvPr>
          <p:cNvSpPr/>
          <p:nvPr/>
        </p:nvSpPr>
        <p:spPr>
          <a:xfrm rot="5400000" flipV="1">
            <a:off x="6564884" y="1480695"/>
            <a:ext cx="378467" cy="8040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77B00C99-29BB-BAE1-E463-ADF23651257F}"/>
              </a:ext>
            </a:extLst>
          </p:cNvPr>
          <p:cNvSpPr/>
          <p:nvPr/>
        </p:nvSpPr>
        <p:spPr>
          <a:xfrm>
            <a:off x="2413867" y="2882482"/>
            <a:ext cx="690797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17 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E6528812-466A-344D-53F2-8F4D0995BD27}"/>
              </a:ext>
            </a:extLst>
          </p:cNvPr>
          <p:cNvSpPr/>
          <p:nvPr/>
        </p:nvSpPr>
        <p:spPr>
          <a:xfrm>
            <a:off x="3549214" y="2852809"/>
            <a:ext cx="690797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17 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E16FFBB6-23E2-5063-20F4-276C867A1ADE}"/>
              </a:ext>
            </a:extLst>
          </p:cNvPr>
          <p:cNvSpPr/>
          <p:nvPr/>
        </p:nvSpPr>
        <p:spPr>
          <a:xfrm>
            <a:off x="4625278" y="2852809"/>
            <a:ext cx="690797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17 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D2A33EC1-A936-CBEF-35BE-677222E7DD9F}"/>
              </a:ext>
            </a:extLst>
          </p:cNvPr>
          <p:cNvSpPr/>
          <p:nvPr/>
        </p:nvSpPr>
        <p:spPr>
          <a:xfrm>
            <a:off x="2339538" y="3551215"/>
            <a:ext cx="803161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3306 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57A0EDCD-4BE5-6A90-EAF0-01CF599D27DA}"/>
              </a:ext>
            </a:extLst>
          </p:cNvPr>
          <p:cNvSpPr/>
          <p:nvPr/>
        </p:nvSpPr>
        <p:spPr>
          <a:xfrm>
            <a:off x="3367004" y="3557157"/>
            <a:ext cx="803161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3306 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A486BD1B-A45E-4A8D-7B6C-1A6428D7F016}"/>
              </a:ext>
            </a:extLst>
          </p:cNvPr>
          <p:cNvSpPr/>
          <p:nvPr/>
        </p:nvSpPr>
        <p:spPr>
          <a:xfrm>
            <a:off x="4440564" y="3551215"/>
            <a:ext cx="803161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3306 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2A6AA477-D466-1CFE-7285-CBA3DE3BD74B}"/>
              </a:ext>
            </a:extLst>
          </p:cNvPr>
          <p:cNvSpPr/>
          <p:nvPr/>
        </p:nvSpPr>
        <p:spPr>
          <a:xfrm>
            <a:off x="6083122" y="1479789"/>
            <a:ext cx="690797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80 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5A7795A1-B695-B8C1-F0C7-2D97CF57B1C1}"/>
              </a:ext>
            </a:extLst>
          </p:cNvPr>
          <p:cNvSpPr/>
          <p:nvPr/>
        </p:nvSpPr>
        <p:spPr>
          <a:xfrm>
            <a:off x="8169592" y="1479789"/>
            <a:ext cx="690797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80 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213F5B3-EF8C-08DF-CBD6-9B95CC6EC34D}"/>
              </a:ext>
            </a:extLst>
          </p:cNvPr>
          <p:cNvSpPr/>
          <p:nvPr/>
        </p:nvSpPr>
        <p:spPr>
          <a:xfrm>
            <a:off x="7375166" y="1508233"/>
            <a:ext cx="690797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80 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92D3CE4B-FBC8-10D4-0134-CA62D7C6FE11}"/>
              </a:ext>
            </a:extLst>
          </p:cNvPr>
          <p:cNvSpPr/>
          <p:nvPr/>
        </p:nvSpPr>
        <p:spPr>
          <a:xfrm>
            <a:off x="7472621" y="2870773"/>
            <a:ext cx="828065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5002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41E3494E-E3C1-34C8-AB18-AD7ACD9D1F0A}"/>
              </a:ext>
            </a:extLst>
          </p:cNvPr>
          <p:cNvSpPr/>
          <p:nvPr/>
        </p:nvSpPr>
        <p:spPr>
          <a:xfrm>
            <a:off x="6972550" y="4338453"/>
            <a:ext cx="1111482" cy="2303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b="1" dirty="0">
                <a:solidFill>
                  <a:schemeClr val="bg1">
                    <a:lumMod val="50000"/>
                  </a:schemeClr>
                </a:solidFill>
              </a:rPr>
              <a:t>Port 80 +3306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3B393D9-E0F3-95EE-1FCE-9D82413918BD}"/>
              </a:ext>
            </a:extLst>
          </p:cNvPr>
          <p:cNvSpPr/>
          <p:nvPr/>
        </p:nvSpPr>
        <p:spPr>
          <a:xfrm>
            <a:off x="162903" y="1756561"/>
            <a:ext cx="681011" cy="378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ESP</a:t>
            </a:r>
            <a:r>
              <a:rPr lang="en-US" sz="135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fr-FR" sz="1050" dirty="0" err="1">
                <a:solidFill>
                  <a:schemeClr val="tx1"/>
                </a:solidFill>
              </a:rPr>
              <a:t>ino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81" name="Rectangle : avec coins rognés en diagonale 80">
            <a:extLst>
              <a:ext uri="{FF2B5EF4-FFF2-40B4-BE49-F238E27FC236}">
                <a16:creationId xmlns:a16="http://schemas.microsoft.com/office/drawing/2014/main" id="{9EEB78A5-C2EE-0250-6F51-85169F86EF01}"/>
              </a:ext>
            </a:extLst>
          </p:cNvPr>
          <p:cNvSpPr/>
          <p:nvPr/>
        </p:nvSpPr>
        <p:spPr>
          <a:xfrm>
            <a:off x="192726" y="2279338"/>
            <a:ext cx="700615" cy="296591"/>
          </a:xfrm>
          <a:prstGeom prst="snip2Diag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IP CAM</a:t>
            </a:r>
          </a:p>
        </p:txBody>
      </p:sp>
      <p:sp>
        <p:nvSpPr>
          <p:cNvPr id="82" name="Flèche : virage 81">
            <a:extLst>
              <a:ext uri="{FF2B5EF4-FFF2-40B4-BE49-F238E27FC236}">
                <a16:creationId xmlns:a16="http://schemas.microsoft.com/office/drawing/2014/main" id="{BA9CF74B-B28A-E897-B6F9-C5749C5AE95F}"/>
              </a:ext>
            </a:extLst>
          </p:cNvPr>
          <p:cNvSpPr/>
          <p:nvPr/>
        </p:nvSpPr>
        <p:spPr>
          <a:xfrm rot="5400000" flipV="1">
            <a:off x="331555" y="1490174"/>
            <a:ext cx="378467" cy="8040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55676C4-9719-8C46-330C-2544521F9FEF}"/>
              </a:ext>
            </a:extLst>
          </p:cNvPr>
          <p:cNvSpPr/>
          <p:nvPr/>
        </p:nvSpPr>
        <p:spPr>
          <a:xfrm>
            <a:off x="1757008" y="1756561"/>
            <a:ext cx="749925" cy="378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RFID</a:t>
            </a:r>
            <a:r>
              <a:rPr lang="en-US" sz="135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fr-FR" sz="1050" dirty="0" err="1">
                <a:solidFill>
                  <a:schemeClr val="tx1"/>
                </a:solidFill>
              </a:rPr>
              <a:t>ino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84" name="Flèche : virage 83">
            <a:extLst>
              <a:ext uri="{FF2B5EF4-FFF2-40B4-BE49-F238E27FC236}">
                <a16:creationId xmlns:a16="http://schemas.microsoft.com/office/drawing/2014/main" id="{EE88A1EF-8D48-B7CB-6C0D-984C46624E2B}"/>
              </a:ext>
            </a:extLst>
          </p:cNvPr>
          <p:cNvSpPr/>
          <p:nvPr/>
        </p:nvSpPr>
        <p:spPr>
          <a:xfrm rot="5400000">
            <a:off x="1779575" y="1480694"/>
            <a:ext cx="378467" cy="80403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85" name="Google Shape;464;p45">
            <a:extLst>
              <a:ext uri="{FF2B5EF4-FFF2-40B4-BE49-F238E27FC236}">
                <a16:creationId xmlns:a16="http://schemas.microsoft.com/office/drawing/2014/main" id="{F6DA1C1D-05AD-0A9C-E987-D3BFBB19A3BE}"/>
              </a:ext>
            </a:extLst>
          </p:cNvPr>
          <p:cNvSpPr txBox="1">
            <a:spLocks/>
          </p:cNvSpPr>
          <p:nvPr/>
        </p:nvSpPr>
        <p:spPr>
          <a:xfrm>
            <a:off x="2714452" y="2390088"/>
            <a:ext cx="279658" cy="1952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spcFirstLastPara="1" wrap="square" lIns="68569" tIns="68569" rIns="68569" bIns="68569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" name="Google Shape;400;p43">
            <a:extLst>
              <a:ext uri="{FF2B5EF4-FFF2-40B4-BE49-F238E27FC236}">
                <a16:creationId xmlns:a16="http://schemas.microsoft.com/office/drawing/2014/main" id="{FD63B806-BC46-1B59-3397-5128CAD14615}"/>
              </a:ext>
            </a:extLst>
          </p:cNvPr>
          <p:cNvSpPr txBox="1">
            <a:spLocks/>
          </p:cNvSpPr>
          <p:nvPr/>
        </p:nvSpPr>
        <p:spPr>
          <a:xfrm>
            <a:off x="0" y="259573"/>
            <a:ext cx="8782493" cy="91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002A49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Arial"/>
                <a:sym typeface="Arial"/>
              </a:rPr>
              <a:t>To facilitate the connection between the software architecture, a schematic can be used as a visual representation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2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2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system components and their</a:t>
            </a:r>
            <a:r>
              <a:rPr lang="en-US" sz="12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relations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8" name="Google Shape;401;p43">
            <a:extLst>
              <a:ext uri="{FF2B5EF4-FFF2-40B4-BE49-F238E27FC236}">
                <a16:creationId xmlns:a16="http://schemas.microsoft.com/office/drawing/2014/main" id="{B2F01EA4-6466-CF04-9EA0-F568BB473D15}"/>
              </a:ext>
            </a:extLst>
          </p:cNvPr>
          <p:cNvSpPr txBox="1">
            <a:spLocks/>
          </p:cNvSpPr>
          <p:nvPr/>
        </p:nvSpPr>
        <p:spPr>
          <a:xfrm>
            <a:off x="1474395" y="0"/>
            <a:ext cx="6322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fr-FR" dirty="0">
                <a:solidFill>
                  <a:srgbClr val="002060"/>
                </a:solidFill>
              </a:rPr>
              <a:t>Software</a:t>
            </a:r>
            <a:r>
              <a:rPr lang="fr-FR" dirty="0"/>
              <a:t> components</a:t>
            </a:r>
            <a:r>
              <a:rPr lang="fr-FR" dirty="0">
                <a:solidFill>
                  <a:schemeClr val="lt1"/>
                </a:solidFill>
              </a:rPr>
              <a:t> </a:t>
            </a:r>
            <a:r>
              <a:rPr lang="fr-FR" dirty="0"/>
              <a:t>relations</a:t>
            </a:r>
          </a:p>
        </p:txBody>
      </p:sp>
      <p:grpSp>
        <p:nvGrpSpPr>
          <p:cNvPr id="9" name="Google Shape;2143;p52">
            <a:extLst>
              <a:ext uri="{FF2B5EF4-FFF2-40B4-BE49-F238E27FC236}">
                <a16:creationId xmlns:a16="http://schemas.microsoft.com/office/drawing/2014/main" id="{06CF7A58-D168-1216-C105-EF8F402DC2B3}"/>
              </a:ext>
            </a:extLst>
          </p:cNvPr>
          <p:cNvGrpSpPr/>
          <p:nvPr/>
        </p:nvGrpSpPr>
        <p:grpSpPr>
          <a:xfrm rot="20802181">
            <a:off x="8677300" y="4773082"/>
            <a:ext cx="432662" cy="362694"/>
            <a:chOff x="6748824" y="1050542"/>
            <a:chExt cx="1659520" cy="1822455"/>
          </a:xfrm>
        </p:grpSpPr>
        <p:grpSp>
          <p:nvGrpSpPr>
            <p:cNvPr id="11" name="Google Shape;2144;p52">
              <a:extLst>
                <a:ext uri="{FF2B5EF4-FFF2-40B4-BE49-F238E27FC236}">
                  <a16:creationId xmlns:a16="http://schemas.microsoft.com/office/drawing/2014/main" id="{2A1D9946-9A5B-90EB-8DBF-AC48125FD8ED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15" name="Google Shape;2145;p52">
                <a:extLst>
                  <a:ext uri="{FF2B5EF4-FFF2-40B4-BE49-F238E27FC236}">
                    <a16:creationId xmlns:a16="http://schemas.microsoft.com/office/drawing/2014/main" id="{981B3673-75B3-72FF-E4D0-4AD8D51AAA34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46;p52">
                <a:extLst>
                  <a:ext uri="{FF2B5EF4-FFF2-40B4-BE49-F238E27FC236}">
                    <a16:creationId xmlns:a16="http://schemas.microsoft.com/office/drawing/2014/main" id="{3157FF85-8F0D-65AD-5F7A-2202CDB2BCCB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147;p52">
                <a:extLst>
                  <a:ext uri="{FF2B5EF4-FFF2-40B4-BE49-F238E27FC236}">
                    <a16:creationId xmlns:a16="http://schemas.microsoft.com/office/drawing/2014/main" id="{1EB10560-94AE-7E8F-5424-188F7E073307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148;p52">
                <a:extLst>
                  <a:ext uri="{FF2B5EF4-FFF2-40B4-BE49-F238E27FC236}">
                    <a16:creationId xmlns:a16="http://schemas.microsoft.com/office/drawing/2014/main" id="{83697A08-B656-7C40-D251-973EE635FB77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2149;p52">
              <a:extLst>
                <a:ext uri="{FF2B5EF4-FFF2-40B4-BE49-F238E27FC236}">
                  <a16:creationId xmlns:a16="http://schemas.microsoft.com/office/drawing/2014/main" id="{1252B6B7-BB5B-713E-8346-8F57EE34042C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12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53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3" grpId="0" animBg="1"/>
      <p:bldP spid="14" grpId="0" animBg="1"/>
      <p:bldP spid="16" grpId="0" animBg="1"/>
      <p:bldP spid="26" grpId="0" animBg="1"/>
      <p:bldP spid="2" grpId="0" animBg="1"/>
      <p:bldP spid="3" grpId="0" animBg="1"/>
      <p:bldP spid="17" grpId="0" animBg="1"/>
      <p:bldP spid="18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4" grpId="0" animBg="1"/>
      <p:bldP spid="65" grpId="0" animBg="1"/>
      <p:bldP spid="66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3A143B-5FBB-7CF3-2637-A40B8E2DF43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500">
                <a:schemeClr val="accent1">
                  <a:lumMod val="75000"/>
                </a:schemeClr>
              </a:gs>
              <a:gs pos="19000">
                <a:schemeClr val="bg2">
                  <a:lumMod val="75000"/>
                </a:schemeClr>
              </a:gs>
              <a:gs pos="100000">
                <a:srgbClr val="FFC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oogle Shape;2143;p52">
            <a:extLst>
              <a:ext uri="{FF2B5EF4-FFF2-40B4-BE49-F238E27FC236}">
                <a16:creationId xmlns:a16="http://schemas.microsoft.com/office/drawing/2014/main" id="{DEF7BB99-FA5D-A006-5B2A-66454C78225C}"/>
              </a:ext>
            </a:extLst>
          </p:cNvPr>
          <p:cNvGrpSpPr/>
          <p:nvPr/>
        </p:nvGrpSpPr>
        <p:grpSpPr>
          <a:xfrm rot="20802181">
            <a:off x="8655700" y="4686682"/>
            <a:ext cx="432662" cy="362694"/>
            <a:chOff x="6748824" y="1050542"/>
            <a:chExt cx="1659520" cy="1822455"/>
          </a:xfrm>
        </p:grpSpPr>
        <p:grpSp>
          <p:nvGrpSpPr>
            <p:cNvPr id="10" name="Google Shape;2144;p52">
              <a:extLst>
                <a:ext uri="{FF2B5EF4-FFF2-40B4-BE49-F238E27FC236}">
                  <a16:creationId xmlns:a16="http://schemas.microsoft.com/office/drawing/2014/main" id="{D5AF3AE5-775A-1290-0A60-FFB210A5244E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12" name="Google Shape;2145;p52">
                <a:extLst>
                  <a:ext uri="{FF2B5EF4-FFF2-40B4-BE49-F238E27FC236}">
                    <a16:creationId xmlns:a16="http://schemas.microsoft.com/office/drawing/2014/main" id="{AC25F520-66D2-F86E-2238-986ABB75A999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146;p52">
                <a:extLst>
                  <a:ext uri="{FF2B5EF4-FFF2-40B4-BE49-F238E27FC236}">
                    <a16:creationId xmlns:a16="http://schemas.microsoft.com/office/drawing/2014/main" id="{C0F0EED1-A16E-1DB0-A7EF-4B45FB74C590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2147;p52">
                <a:extLst>
                  <a:ext uri="{FF2B5EF4-FFF2-40B4-BE49-F238E27FC236}">
                    <a16:creationId xmlns:a16="http://schemas.microsoft.com/office/drawing/2014/main" id="{55F4A242-F159-660F-7025-BE86BC28786D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2148;p52">
                <a:extLst>
                  <a:ext uri="{FF2B5EF4-FFF2-40B4-BE49-F238E27FC236}">
                    <a16:creationId xmlns:a16="http://schemas.microsoft.com/office/drawing/2014/main" id="{20632CE9-2592-B459-1463-CC0D711C0D74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2149;p52">
              <a:extLst>
                <a:ext uri="{FF2B5EF4-FFF2-40B4-BE49-F238E27FC236}">
                  <a16:creationId xmlns:a16="http://schemas.microsoft.com/office/drawing/2014/main" id="{9E3F99DE-B134-027A-030F-ECFD6E8439D8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13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  <p:pic>
        <p:nvPicPr>
          <p:cNvPr id="4" name="End-OF-Year Project (1)">
            <a:hlinkClick r:id="" action="ppaction://media"/>
            <a:extLst>
              <a:ext uri="{FF2B5EF4-FFF2-40B4-BE49-F238E27FC236}">
                <a16:creationId xmlns:a16="http://schemas.microsoft.com/office/drawing/2014/main" id="{69A99D6F-8A13-4629-E077-3B9BE6DAD4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400" y="433474"/>
            <a:ext cx="7603200" cy="4276551"/>
          </a:xfrm>
        </p:spPr>
      </p:pic>
    </p:spTree>
    <p:extLst>
      <p:ext uri="{BB962C8B-B14F-4D97-AF65-F5344CB8AC3E}">
        <p14:creationId xmlns:p14="http://schemas.microsoft.com/office/powerpoint/2010/main" val="1364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69D0CF-6AD3-6DEF-3AF7-7883C600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solidFill>
                  <a:srgbClr val="000000"/>
                </a:solidFill>
              </a:rPr>
              <a:t>Energy Consumption Analysis</a:t>
            </a:r>
            <a:endParaRPr lang="fr-FR" sz="3000" b="1" dirty="0">
              <a:solidFill>
                <a:srgbClr val="000000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A712C5-D44E-6CE2-DA07-7EE17739D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68" y="3190959"/>
            <a:ext cx="3213919" cy="213124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3D89A42-79AC-1351-FE57-53175F1B1A4A}"/>
                  </a:ext>
                </a:extLst>
              </p:cNvPr>
              <p:cNvSpPr txBox="1"/>
              <p:nvPr/>
            </p:nvSpPr>
            <p:spPr>
              <a:xfrm>
                <a:off x="4778175" y="2246225"/>
                <a:ext cx="2635348" cy="435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𝟑𝟖𝟎𝟎</m:t>
                          </m:r>
                          <m:r>
                            <a:rPr lang="fr-FR" b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𝟕𝟐</m:t>
                          </m:r>
                          <m:r>
                            <a:rPr lang="fr-FR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fr-FR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fr-FR" b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fr-FR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fr-FR" b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0" smtClean="0">
                              <a:latin typeface="Cambria Math" panose="02040503050406030204" pitchFamily="18" charset="0"/>
                            </a:rPr>
                            <m:t>𝟏𝟖𝟎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3D89A42-79AC-1351-FE57-53175F1B1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175" y="2246225"/>
                <a:ext cx="2635348" cy="435184"/>
              </a:xfrm>
              <a:prstGeom prst="rect">
                <a:avLst/>
              </a:prstGeom>
              <a:blipFill>
                <a:blip r:embed="rId3"/>
                <a:stretch>
                  <a:fillRect l="-694" r="-463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 descr="Une image contenant éclair, Tonnerre, orage, tempête&#10;&#10;Description générée automatiquement">
            <a:extLst>
              <a:ext uri="{FF2B5EF4-FFF2-40B4-BE49-F238E27FC236}">
                <a16:creationId xmlns:a16="http://schemas.microsoft.com/office/drawing/2014/main" id="{8278F3EA-5EF4-7916-A287-60CA1D420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10516" y="-335904"/>
            <a:ext cx="4806241" cy="5300810"/>
          </a:xfrm>
          <a:prstGeom prst="rect">
            <a:avLst/>
          </a:prstGeom>
        </p:spPr>
      </p:pic>
      <p:graphicFrame>
        <p:nvGraphicFramePr>
          <p:cNvPr id="11" name="Tableau 7">
            <a:extLst>
              <a:ext uri="{FF2B5EF4-FFF2-40B4-BE49-F238E27FC236}">
                <a16:creationId xmlns:a16="http://schemas.microsoft.com/office/drawing/2014/main" id="{43694A35-5688-EF34-46CC-10B4D48BC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439008"/>
              </p:ext>
            </p:extLst>
          </p:nvPr>
        </p:nvGraphicFramePr>
        <p:xfrm>
          <a:off x="866775" y="1728049"/>
          <a:ext cx="3381375" cy="308356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012909513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4206249782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DC power supply</a:t>
                      </a:r>
                      <a:endParaRPr lang="fr-FR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fr-FR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3800 mA/H</a:t>
                      </a:r>
                    </a:p>
                    <a:p>
                      <a:pPr marL="0" algn="ctr" defTabSz="914400" rtl="0" eaLnBrk="1" latinLnBrk="0" hangingPunct="1"/>
                      <a:endParaRPr lang="fr-FR" sz="14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60227097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RFID Reader</a:t>
                      </a:r>
                      <a:endParaRPr lang="fr-FR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16 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44856992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Oled</a:t>
                      </a:r>
                      <a:r>
                        <a:rPr lang="fr-FR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Display</a:t>
                      </a:r>
                      <a:endParaRPr lang="fr-FR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 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3042268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LED indicators with 220 Ohm resistors </a:t>
                      </a:r>
                      <a:endParaRPr lang="fr-FR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5,9 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33578739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ESP-32 Cam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180 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90771180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ESP8266 </a:t>
                      </a:r>
                      <a:r>
                        <a:rPr lang="fr-FR" sz="14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Board</a:t>
                      </a:r>
                      <a:endParaRPr lang="fr-FR" sz="14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72 mA </a:t>
                      </a:r>
                      <a:endParaRPr lang="fr-FR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35026162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EDDD3FF3-8B52-9167-9646-81F95E433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1560"/>
              </p:ext>
            </p:extLst>
          </p:nvPr>
        </p:nvGraphicFramePr>
        <p:xfrm>
          <a:off x="866775" y="1728048"/>
          <a:ext cx="3381374" cy="3083559"/>
        </p:xfrm>
        <a:graphic>
          <a:graphicData uri="http://schemas.openxmlformats.org/drawingml/2006/table">
            <a:tbl>
              <a:tblPr/>
              <a:tblGrid>
                <a:gridCol w="3381374">
                  <a:extLst>
                    <a:ext uri="{9D8B030D-6E8A-4147-A177-3AD203B41FA5}">
                      <a16:colId xmlns:a16="http://schemas.microsoft.com/office/drawing/2014/main" val="63904614"/>
                    </a:ext>
                  </a:extLst>
                </a:gridCol>
              </a:tblGrid>
              <a:tr h="308355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76200" cmpd="sng">
                      <a:solidFill>
                        <a:srgbClr val="FFC000"/>
                      </a:solidFill>
                      <a:prstDash val="sysDashDotDot"/>
                    </a:lnL>
                    <a:lnR w="76200" cmpd="sng">
                      <a:solidFill>
                        <a:srgbClr val="FFC000"/>
                      </a:solidFill>
                      <a:prstDash val="sysDashDotDot"/>
                    </a:lnR>
                    <a:lnT w="76200" cmpd="sng">
                      <a:solidFill>
                        <a:srgbClr val="FFC000"/>
                      </a:solidFill>
                      <a:prstDash val="sysDashDotDot"/>
                    </a:lnT>
                    <a:lnB w="76200" cmpd="sng">
                      <a:solidFill>
                        <a:srgbClr val="FFC000"/>
                      </a:solidFill>
                      <a:prstDash val="sysDashDot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781434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B2A7FBAA-7082-2220-B2E1-A1439B1AD586}"/>
              </a:ext>
            </a:extLst>
          </p:cNvPr>
          <p:cNvSpPr txBox="1"/>
          <p:nvPr/>
        </p:nvSpPr>
        <p:spPr>
          <a:xfrm>
            <a:off x="4778172" y="1644765"/>
            <a:ext cx="2667151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fr-FR" sz="1400" b="1" dirty="0"/>
              <a:t>Duration of power </a:t>
            </a:r>
            <a:r>
              <a:rPr lang="fr-FR" sz="1400" b="1" dirty="0" err="1"/>
              <a:t>supply</a:t>
            </a:r>
            <a:r>
              <a:rPr lang="fr-FR" sz="1400" b="1" dirty="0"/>
              <a:t> =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D104110-584C-F1E1-FCF6-5AD23059CE8D}"/>
              </a:ext>
            </a:extLst>
          </p:cNvPr>
          <p:cNvSpPr txBox="1"/>
          <p:nvPr/>
        </p:nvSpPr>
        <p:spPr>
          <a:xfrm>
            <a:off x="4809975" y="3036574"/>
            <a:ext cx="2635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26 Hour and 18 Minute</a:t>
            </a: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04B991-0DE4-BA41-E73C-29F3D388B03A}"/>
              </a:ext>
            </a:extLst>
          </p:cNvPr>
          <p:cNvSpPr txBox="1"/>
          <p:nvPr/>
        </p:nvSpPr>
        <p:spPr>
          <a:xfrm>
            <a:off x="4778173" y="3745430"/>
            <a:ext cx="2667149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1 DAY ; 2 Hours ; 18 Minute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3A6131-C9E3-D7F9-51A2-A9AA6C326394}"/>
              </a:ext>
            </a:extLst>
          </p:cNvPr>
          <p:cNvSpPr/>
          <p:nvPr/>
        </p:nvSpPr>
        <p:spPr>
          <a:xfrm>
            <a:off x="4778173" y="1644765"/>
            <a:ext cx="2667150" cy="2408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oogle Shape;2143;p52">
            <a:extLst>
              <a:ext uri="{FF2B5EF4-FFF2-40B4-BE49-F238E27FC236}">
                <a16:creationId xmlns:a16="http://schemas.microsoft.com/office/drawing/2014/main" id="{BD2BD4A7-31A6-DF88-19C4-0AF9C541225C}"/>
              </a:ext>
            </a:extLst>
          </p:cNvPr>
          <p:cNvGrpSpPr/>
          <p:nvPr/>
        </p:nvGrpSpPr>
        <p:grpSpPr>
          <a:xfrm rot="20802181">
            <a:off x="8691700" y="4776359"/>
            <a:ext cx="432662" cy="362694"/>
            <a:chOff x="6748824" y="1050542"/>
            <a:chExt cx="1659520" cy="1822455"/>
          </a:xfrm>
        </p:grpSpPr>
        <p:grpSp>
          <p:nvGrpSpPr>
            <p:cNvPr id="17" name="Google Shape;2144;p52">
              <a:extLst>
                <a:ext uri="{FF2B5EF4-FFF2-40B4-BE49-F238E27FC236}">
                  <a16:creationId xmlns:a16="http://schemas.microsoft.com/office/drawing/2014/main" id="{081C0619-2EA4-85A5-58CD-EF31A130403B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19" name="Google Shape;2145;p52">
                <a:extLst>
                  <a:ext uri="{FF2B5EF4-FFF2-40B4-BE49-F238E27FC236}">
                    <a16:creationId xmlns:a16="http://schemas.microsoft.com/office/drawing/2014/main" id="{2157E9BB-0B5D-7AAB-A171-25B98E920352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46;p52">
                <a:extLst>
                  <a:ext uri="{FF2B5EF4-FFF2-40B4-BE49-F238E27FC236}">
                    <a16:creationId xmlns:a16="http://schemas.microsoft.com/office/drawing/2014/main" id="{BB94CD0A-D586-A815-A263-1BD0E1F00B12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147;p52">
                <a:extLst>
                  <a:ext uri="{FF2B5EF4-FFF2-40B4-BE49-F238E27FC236}">
                    <a16:creationId xmlns:a16="http://schemas.microsoft.com/office/drawing/2014/main" id="{0FB331B6-1D46-632F-3EB7-3993E1DEA018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148;p52">
                <a:extLst>
                  <a:ext uri="{FF2B5EF4-FFF2-40B4-BE49-F238E27FC236}">
                    <a16:creationId xmlns:a16="http://schemas.microsoft.com/office/drawing/2014/main" id="{9A982A4A-5490-A3A5-F507-FBBB40A8B393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2149;p52">
              <a:extLst>
                <a:ext uri="{FF2B5EF4-FFF2-40B4-BE49-F238E27FC236}">
                  <a16:creationId xmlns:a16="http://schemas.microsoft.com/office/drawing/2014/main" id="{ADC093CE-6B41-A5AF-CAA0-530E42050989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14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90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3" grpId="0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097;p63">
            <a:extLst>
              <a:ext uri="{FF2B5EF4-FFF2-40B4-BE49-F238E27FC236}">
                <a16:creationId xmlns:a16="http://schemas.microsoft.com/office/drawing/2014/main" id="{F0E12B1C-311B-A79F-6EA0-1B75B5535B7C}"/>
              </a:ext>
            </a:extLst>
          </p:cNvPr>
          <p:cNvSpPr/>
          <p:nvPr/>
        </p:nvSpPr>
        <p:spPr>
          <a:xfrm>
            <a:off x="0" y="-1"/>
            <a:ext cx="184364" cy="149947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3" name="Image 2" descr="Une image contenant or, pile&#10;&#10;Description générée automatiquement">
            <a:extLst>
              <a:ext uri="{FF2B5EF4-FFF2-40B4-BE49-F238E27FC236}">
                <a16:creationId xmlns:a16="http://schemas.microsoft.com/office/drawing/2014/main" id="{1CA49B73-739D-1210-5AB2-4A6675067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079975"/>
            <a:ext cx="2905125" cy="2905125"/>
          </a:xfrm>
          <a:prstGeom prst="rect">
            <a:avLst/>
          </a:prstGeom>
        </p:spPr>
      </p:pic>
      <p:sp>
        <p:nvSpPr>
          <p:cNvPr id="4" name="Google Shape;1051;p61">
            <a:extLst>
              <a:ext uri="{FF2B5EF4-FFF2-40B4-BE49-F238E27FC236}">
                <a16:creationId xmlns:a16="http://schemas.microsoft.com/office/drawing/2014/main" id="{0BA3121B-DE78-3239-31F6-AA7DEA495E19}"/>
              </a:ext>
            </a:extLst>
          </p:cNvPr>
          <p:cNvSpPr txBox="1">
            <a:spLocks/>
          </p:cNvSpPr>
          <p:nvPr/>
        </p:nvSpPr>
        <p:spPr>
          <a:xfrm>
            <a:off x="550069" y="445025"/>
            <a:ext cx="8108156" cy="6408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3000" b="1" dirty="0">
                <a:solidFill>
                  <a:srgbClr val="000000"/>
                </a:solidFill>
              </a:rPr>
              <a:t>Economic study</a:t>
            </a:r>
            <a:endParaRPr lang="fr-FR" sz="3000" b="1" dirty="0">
              <a:solidFill>
                <a:srgbClr val="000000"/>
              </a:solidFill>
            </a:endParaRPr>
          </a:p>
          <a:p>
            <a:endParaRPr lang="fr-FR" sz="3000" b="1" dirty="0">
              <a:solidFill>
                <a:srgbClr val="00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9F74A3-264D-9D15-2D18-9AF408C67051}"/>
              </a:ext>
            </a:extLst>
          </p:cNvPr>
          <p:cNvSpPr txBox="1"/>
          <p:nvPr/>
        </p:nvSpPr>
        <p:spPr>
          <a:xfrm>
            <a:off x="484585" y="677776"/>
            <a:ext cx="8239124" cy="689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sz="1200" dirty="0">
              <a:latin typeface="+mj-lt"/>
              <a:ea typeface="+mj-ea"/>
              <a:cs typeface="+mj-cs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+mj-ea"/>
                <a:cs typeface="+mj-cs"/>
              </a:rPr>
              <a:t> The total cost of the project, based on the components used, is </a:t>
            </a:r>
            <a:r>
              <a:rPr lang="en-US" sz="1200" b="1" dirty="0">
                <a:latin typeface="+mj-lt"/>
                <a:ea typeface="+mj-ea"/>
                <a:cs typeface="+mj-cs"/>
              </a:rPr>
              <a:t>198.500 TND</a:t>
            </a:r>
          </a:p>
        </p:txBody>
      </p:sp>
      <p:sp>
        <p:nvSpPr>
          <p:cNvPr id="7" name="Google Shape;426;p33">
            <a:extLst>
              <a:ext uri="{FF2B5EF4-FFF2-40B4-BE49-F238E27FC236}">
                <a16:creationId xmlns:a16="http://schemas.microsoft.com/office/drawing/2014/main" id="{7995BBDC-EB5A-0504-4DF0-3A0C117E4EAA}"/>
              </a:ext>
            </a:extLst>
          </p:cNvPr>
          <p:cNvSpPr/>
          <p:nvPr/>
        </p:nvSpPr>
        <p:spPr>
          <a:xfrm rot="5400000">
            <a:off x="2852955" y="1929029"/>
            <a:ext cx="361517" cy="60674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solidFill>
                <a:srgbClr val="FFC000"/>
              </a:solidFill>
            </a:endParaRPr>
          </a:p>
        </p:txBody>
      </p:sp>
      <p:sp>
        <p:nvSpPr>
          <p:cNvPr id="8" name="Google Shape;426;p33">
            <a:extLst>
              <a:ext uri="{FF2B5EF4-FFF2-40B4-BE49-F238E27FC236}">
                <a16:creationId xmlns:a16="http://schemas.microsoft.com/office/drawing/2014/main" id="{94D7F31E-F44D-32E8-D307-EF8049CA57C3}"/>
              </a:ext>
            </a:extLst>
          </p:cNvPr>
          <p:cNvSpPr/>
          <p:nvPr/>
        </p:nvSpPr>
        <p:spPr>
          <a:xfrm rot="10800000">
            <a:off x="8789194" y="-19051"/>
            <a:ext cx="361517" cy="250274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solidFill>
                <a:srgbClr val="FFC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4A7362-32B8-9ACE-3DE3-2486C9DFB81A}"/>
              </a:ext>
            </a:extLst>
          </p:cNvPr>
          <p:cNvSpPr txBox="1"/>
          <p:nvPr/>
        </p:nvSpPr>
        <p:spPr>
          <a:xfrm>
            <a:off x="929879" y="1945609"/>
            <a:ext cx="5195887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defRPr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marL="0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+mj-ea"/>
                <a:cs typeface="+mj-cs"/>
              </a:rPr>
              <a:t>ESP8266 Nodemcu - </a:t>
            </a:r>
            <a:r>
              <a:rPr lang="en-US" sz="1200" b="1" dirty="0">
                <a:latin typeface="+mj-lt"/>
                <a:ea typeface="+mj-ea"/>
                <a:cs typeface="+mj-cs"/>
              </a:rPr>
              <a:t>30.000 TND</a:t>
            </a:r>
            <a:endParaRPr lang="fr-FR" sz="1200" b="1" dirty="0">
              <a:latin typeface="+mj-lt"/>
              <a:ea typeface="+mj-ea"/>
              <a:cs typeface="+mj-cs"/>
            </a:endParaRPr>
          </a:p>
          <a:p>
            <a:pPr marL="0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+mj-ea"/>
                <a:cs typeface="+mj-cs"/>
              </a:rPr>
              <a:t>ESP-32 cam - </a:t>
            </a:r>
            <a:r>
              <a:rPr lang="en-US" sz="1200" b="1" dirty="0">
                <a:latin typeface="+mj-lt"/>
                <a:ea typeface="+mj-ea"/>
                <a:cs typeface="+mj-cs"/>
              </a:rPr>
              <a:t>60.000 TND</a:t>
            </a:r>
            <a:endParaRPr lang="fr-FR" sz="1200" b="1" dirty="0">
              <a:latin typeface="+mj-lt"/>
              <a:ea typeface="+mj-ea"/>
              <a:cs typeface="+mj-cs"/>
            </a:endParaRPr>
          </a:p>
          <a:p>
            <a:pPr marL="0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+mj-ea"/>
                <a:cs typeface="+mj-cs"/>
              </a:rPr>
              <a:t>OLED display - </a:t>
            </a:r>
            <a:r>
              <a:rPr lang="en-US" sz="1200" b="1" dirty="0">
                <a:latin typeface="+mj-lt"/>
                <a:ea typeface="+mj-ea"/>
                <a:cs typeface="+mj-cs"/>
              </a:rPr>
              <a:t>23.500 TND</a:t>
            </a:r>
            <a:endParaRPr lang="fr-FR" sz="1200" b="1" dirty="0">
              <a:latin typeface="+mj-lt"/>
              <a:ea typeface="+mj-ea"/>
              <a:cs typeface="+mj-cs"/>
            </a:endParaRPr>
          </a:p>
          <a:p>
            <a:pPr marL="0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+mj-ea"/>
                <a:cs typeface="+mj-cs"/>
              </a:rPr>
              <a:t>RFID RC-522 and tags - </a:t>
            </a:r>
            <a:r>
              <a:rPr lang="en-US" sz="1200" b="1" dirty="0">
                <a:latin typeface="+mj-lt"/>
                <a:ea typeface="+mj-ea"/>
                <a:cs typeface="+mj-cs"/>
              </a:rPr>
              <a:t>25.000 TND</a:t>
            </a:r>
            <a:endParaRPr lang="fr-FR" sz="1200" b="1" dirty="0">
              <a:latin typeface="+mj-lt"/>
              <a:ea typeface="+mj-ea"/>
              <a:cs typeface="+mj-cs"/>
            </a:endParaRPr>
          </a:p>
          <a:p>
            <a:pPr marL="0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+mj-ea"/>
                <a:cs typeface="+mj-cs"/>
              </a:rPr>
              <a:t>TTL to USB module - </a:t>
            </a:r>
            <a:r>
              <a:rPr lang="en-US" sz="1200" b="1" dirty="0">
                <a:latin typeface="+mj-lt"/>
                <a:ea typeface="+mj-ea"/>
                <a:cs typeface="+mj-cs"/>
              </a:rPr>
              <a:t>10.000 TND</a:t>
            </a:r>
            <a:endParaRPr lang="fr-FR" sz="1200" b="1" dirty="0">
              <a:latin typeface="+mj-lt"/>
              <a:ea typeface="+mj-ea"/>
              <a:cs typeface="+mj-cs"/>
            </a:endParaRPr>
          </a:p>
          <a:p>
            <a:pPr marL="0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+mj-ea"/>
                <a:cs typeface="+mj-cs"/>
              </a:rPr>
              <a:t>Two power energy 12 V with support - </a:t>
            </a:r>
            <a:r>
              <a:rPr lang="en-US" sz="1200" b="1" dirty="0">
                <a:latin typeface="+mj-lt"/>
                <a:ea typeface="+mj-ea"/>
                <a:cs typeface="+mj-cs"/>
              </a:rPr>
              <a:t>35.000 TND</a:t>
            </a:r>
            <a:endParaRPr lang="fr-FR" sz="1200" b="1" dirty="0">
              <a:latin typeface="+mj-lt"/>
              <a:ea typeface="+mj-ea"/>
              <a:cs typeface="+mj-cs"/>
            </a:endParaRPr>
          </a:p>
          <a:p>
            <a:pPr marL="0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+mj-ea"/>
                <a:cs typeface="+mj-cs"/>
              </a:rPr>
              <a:t>Two breadboards - </a:t>
            </a:r>
            <a:r>
              <a:rPr lang="en-US" sz="1200" b="1" dirty="0">
                <a:latin typeface="+mj-lt"/>
                <a:ea typeface="+mj-ea"/>
                <a:cs typeface="+mj-cs"/>
              </a:rPr>
              <a:t>10.000 TND</a:t>
            </a:r>
            <a:endParaRPr lang="fr-FR" sz="1200" b="1" dirty="0">
              <a:latin typeface="+mj-lt"/>
              <a:ea typeface="+mj-ea"/>
              <a:cs typeface="+mj-cs"/>
            </a:endParaRPr>
          </a:p>
          <a:p>
            <a:pPr marL="0">
              <a:lnSpc>
                <a:spcPct val="1000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+mj-ea"/>
                <a:cs typeface="+mj-cs"/>
              </a:rPr>
              <a:t>Other components like wires, LED, and resistors - </a:t>
            </a:r>
            <a:r>
              <a:rPr lang="en-US" sz="1200" b="1" dirty="0">
                <a:latin typeface="+mj-lt"/>
                <a:ea typeface="+mj-ea"/>
                <a:cs typeface="+mj-cs"/>
              </a:rPr>
              <a:t>5.000 TND</a:t>
            </a:r>
            <a:endParaRPr lang="fr-FR" sz="1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0B3FC4C-F7F8-0177-987E-1402AFC308C7}"/>
              </a:ext>
            </a:extLst>
          </p:cNvPr>
          <p:cNvSpPr txBox="1"/>
          <p:nvPr/>
        </p:nvSpPr>
        <p:spPr>
          <a:xfrm>
            <a:off x="550069" y="1592428"/>
            <a:ext cx="6181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ea typeface="+mj-ea"/>
                <a:cs typeface="+mj-cs"/>
              </a:rPr>
              <a:t>This cost includes the following hardware components and their respective prices:</a:t>
            </a:r>
            <a:endParaRPr lang="fr-FR" sz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Google Shape;2143;p52">
            <a:extLst>
              <a:ext uri="{FF2B5EF4-FFF2-40B4-BE49-F238E27FC236}">
                <a16:creationId xmlns:a16="http://schemas.microsoft.com/office/drawing/2014/main" id="{F54920E0-5BAE-9838-DAF7-738BCD212F73}"/>
              </a:ext>
            </a:extLst>
          </p:cNvPr>
          <p:cNvGrpSpPr/>
          <p:nvPr/>
        </p:nvGrpSpPr>
        <p:grpSpPr>
          <a:xfrm rot="20802181">
            <a:off x="8681621" y="4764418"/>
            <a:ext cx="432662" cy="362694"/>
            <a:chOff x="6748824" y="1050542"/>
            <a:chExt cx="1659520" cy="1822455"/>
          </a:xfrm>
        </p:grpSpPr>
        <p:grpSp>
          <p:nvGrpSpPr>
            <p:cNvPr id="5" name="Google Shape;2144;p52">
              <a:extLst>
                <a:ext uri="{FF2B5EF4-FFF2-40B4-BE49-F238E27FC236}">
                  <a16:creationId xmlns:a16="http://schemas.microsoft.com/office/drawing/2014/main" id="{53374A83-7F7B-3AEA-4DA9-AF8D83DC9B77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11" name="Google Shape;2145;p52">
                <a:extLst>
                  <a:ext uri="{FF2B5EF4-FFF2-40B4-BE49-F238E27FC236}">
                    <a16:creationId xmlns:a16="http://schemas.microsoft.com/office/drawing/2014/main" id="{53DAC462-72A4-043C-086C-AB8C79324BA7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46;p52">
                <a:extLst>
                  <a:ext uri="{FF2B5EF4-FFF2-40B4-BE49-F238E27FC236}">
                    <a16:creationId xmlns:a16="http://schemas.microsoft.com/office/drawing/2014/main" id="{A827BB89-CFBF-1914-5C20-88BE4FDDB148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2147;p52">
                <a:extLst>
                  <a:ext uri="{FF2B5EF4-FFF2-40B4-BE49-F238E27FC236}">
                    <a16:creationId xmlns:a16="http://schemas.microsoft.com/office/drawing/2014/main" id="{A7E99E5D-457D-A04F-ABEE-2208A0ADB9E1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2148;p52">
                <a:extLst>
                  <a:ext uri="{FF2B5EF4-FFF2-40B4-BE49-F238E27FC236}">
                    <a16:creationId xmlns:a16="http://schemas.microsoft.com/office/drawing/2014/main" id="{685AF7E0-C81A-6526-6110-58B44C501E93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2149;p52">
              <a:extLst>
                <a:ext uri="{FF2B5EF4-FFF2-40B4-BE49-F238E27FC236}">
                  <a16:creationId xmlns:a16="http://schemas.microsoft.com/office/drawing/2014/main" id="{CEC5CC70-0602-35E5-EDF3-8B28524F81A9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15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097;p63">
            <a:extLst>
              <a:ext uri="{FF2B5EF4-FFF2-40B4-BE49-F238E27FC236}">
                <a16:creationId xmlns:a16="http://schemas.microsoft.com/office/drawing/2014/main" id="{F0E12B1C-311B-A79F-6EA0-1B75B5535B7C}"/>
              </a:ext>
            </a:extLst>
          </p:cNvPr>
          <p:cNvSpPr/>
          <p:nvPr/>
        </p:nvSpPr>
        <p:spPr>
          <a:xfrm>
            <a:off x="8805600" y="0"/>
            <a:ext cx="338400" cy="149947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4" name="Google Shape;1051;p61">
            <a:extLst>
              <a:ext uri="{FF2B5EF4-FFF2-40B4-BE49-F238E27FC236}">
                <a16:creationId xmlns:a16="http://schemas.microsoft.com/office/drawing/2014/main" id="{0BA3121B-DE78-3239-31F6-AA7DEA495E19}"/>
              </a:ext>
            </a:extLst>
          </p:cNvPr>
          <p:cNvSpPr txBox="1">
            <a:spLocks/>
          </p:cNvSpPr>
          <p:nvPr/>
        </p:nvSpPr>
        <p:spPr>
          <a:xfrm>
            <a:off x="550069" y="445025"/>
            <a:ext cx="8108156" cy="6408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3000" b="1" dirty="0">
                <a:solidFill>
                  <a:srgbClr val="000000"/>
                </a:solidFill>
              </a:rPr>
              <a:t>Project Timeline</a:t>
            </a:r>
            <a:endParaRPr lang="fr-FR" sz="3000" b="1" dirty="0">
              <a:solidFill>
                <a:srgbClr val="000000"/>
              </a:solidFill>
            </a:endParaRPr>
          </a:p>
          <a:p>
            <a:endParaRPr lang="fr-FR" sz="3000" b="1" dirty="0">
              <a:solidFill>
                <a:srgbClr val="000000"/>
              </a:solidFill>
            </a:endParaRPr>
          </a:p>
        </p:txBody>
      </p:sp>
      <p:sp>
        <p:nvSpPr>
          <p:cNvPr id="7" name="Google Shape;426;p33">
            <a:extLst>
              <a:ext uri="{FF2B5EF4-FFF2-40B4-BE49-F238E27FC236}">
                <a16:creationId xmlns:a16="http://schemas.microsoft.com/office/drawing/2014/main" id="{7995BBDC-EB5A-0504-4DF0-3A0C117E4EAA}"/>
              </a:ext>
            </a:extLst>
          </p:cNvPr>
          <p:cNvSpPr/>
          <p:nvPr/>
        </p:nvSpPr>
        <p:spPr>
          <a:xfrm rot="5400000">
            <a:off x="2852955" y="1936229"/>
            <a:ext cx="361517" cy="60674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solidFill>
                <a:srgbClr val="FFC000"/>
              </a:solidFill>
            </a:endParaRPr>
          </a:p>
        </p:txBody>
      </p:sp>
      <p:pic>
        <p:nvPicPr>
          <p:cNvPr id="5" name="Image 4" descr="Une image contenant jouet, dessin humoristique&#10;&#10;Description générée automatiquement">
            <a:extLst>
              <a:ext uri="{FF2B5EF4-FFF2-40B4-BE49-F238E27FC236}">
                <a16:creationId xmlns:a16="http://schemas.microsoft.com/office/drawing/2014/main" id="{1186D605-1198-203F-7E50-DDE77A57E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00" y="3573234"/>
            <a:ext cx="2448000" cy="1557901"/>
          </a:xfrm>
          <a:prstGeom prst="rect">
            <a:avLst/>
          </a:prstGeom>
        </p:spPr>
      </p:pic>
      <p:pic>
        <p:nvPicPr>
          <p:cNvPr id="11" name="Image 10" descr="Une image contenant horloge, Horloge murale, réveil&#10;&#10;Description générée automatiquement">
            <a:extLst>
              <a:ext uri="{FF2B5EF4-FFF2-40B4-BE49-F238E27FC236}">
                <a16:creationId xmlns:a16="http://schemas.microsoft.com/office/drawing/2014/main" id="{30001DDD-0B9D-875C-8998-32D1A5977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8723" y="1017499"/>
            <a:ext cx="3465636" cy="346563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C0E09CC-0578-50CA-3CAD-D3B88FF5765E}"/>
              </a:ext>
            </a:extLst>
          </p:cNvPr>
          <p:cNvSpPr txBox="1"/>
          <p:nvPr/>
        </p:nvSpPr>
        <p:spPr>
          <a:xfrm>
            <a:off x="2760395" y="1855739"/>
            <a:ext cx="6181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</a:t>
            </a:r>
            <a:r>
              <a:rPr lang="en-US" dirty="0"/>
              <a:t>project was realized over a period of two months: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One month </a:t>
            </a:r>
            <a:r>
              <a:rPr lang="en-US" dirty="0"/>
              <a:t>dedicated to </a:t>
            </a:r>
            <a:r>
              <a:rPr lang="en-US" b="1" dirty="0">
                <a:solidFill>
                  <a:srgbClr val="0070C0"/>
                </a:solidFill>
              </a:rPr>
              <a:t>documentation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Another month </a:t>
            </a:r>
            <a:r>
              <a:rPr lang="en-US" dirty="0"/>
              <a:t>allocated for </a:t>
            </a:r>
            <a:r>
              <a:rPr lang="en-US" b="1" dirty="0">
                <a:solidFill>
                  <a:srgbClr val="0070C0"/>
                </a:solidFill>
              </a:rPr>
              <a:t>the actual work</a:t>
            </a:r>
            <a:endParaRPr lang="fr-FR" b="1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oogle Shape;2143;p52">
            <a:extLst>
              <a:ext uri="{FF2B5EF4-FFF2-40B4-BE49-F238E27FC236}">
                <a16:creationId xmlns:a16="http://schemas.microsoft.com/office/drawing/2014/main" id="{A7CE9A45-845B-B4DA-F9FD-98B521534F4C}"/>
              </a:ext>
            </a:extLst>
          </p:cNvPr>
          <p:cNvGrpSpPr/>
          <p:nvPr/>
        </p:nvGrpSpPr>
        <p:grpSpPr>
          <a:xfrm rot="20802181">
            <a:off x="8696988" y="4735912"/>
            <a:ext cx="432662" cy="362694"/>
            <a:chOff x="6748824" y="1050542"/>
            <a:chExt cx="1659520" cy="1822455"/>
          </a:xfrm>
        </p:grpSpPr>
        <p:grpSp>
          <p:nvGrpSpPr>
            <p:cNvPr id="14" name="Google Shape;2144;p52">
              <a:extLst>
                <a:ext uri="{FF2B5EF4-FFF2-40B4-BE49-F238E27FC236}">
                  <a16:creationId xmlns:a16="http://schemas.microsoft.com/office/drawing/2014/main" id="{E1D4B78F-62B3-0702-739C-E9EF1FE75029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17" name="Google Shape;2145;p52">
                <a:extLst>
                  <a:ext uri="{FF2B5EF4-FFF2-40B4-BE49-F238E27FC236}">
                    <a16:creationId xmlns:a16="http://schemas.microsoft.com/office/drawing/2014/main" id="{420C75BA-701C-97E3-E3E4-256A797C6D0E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146;p52">
                <a:extLst>
                  <a:ext uri="{FF2B5EF4-FFF2-40B4-BE49-F238E27FC236}">
                    <a16:creationId xmlns:a16="http://schemas.microsoft.com/office/drawing/2014/main" id="{F5BD1569-06F8-7350-A00B-7D991C6E9C9E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147;p52">
                <a:extLst>
                  <a:ext uri="{FF2B5EF4-FFF2-40B4-BE49-F238E27FC236}">
                    <a16:creationId xmlns:a16="http://schemas.microsoft.com/office/drawing/2014/main" id="{0B051BCC-BB79-939E-6D6D-FA74A2A5D316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148;p52">
                <a:extLst>
                  <a:ext uri="{FF2B5EF4-FFF2-40B4-BE49-F238E27FC236}">
                    <a16:creationId xmlns:a16="http://schemas.microsoft.com/office/drawing/2014/main" id="{8A5AE67F-ECEA-A9D5-52E1-88AF698689AC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2149;p52">
              <a:extLst>
                <a:ext uri="{FF2B5EF4-FFF2-40B4-BE49-F238E27FC236}">
                  <a16:creationId xmlns:a16="http://schemas.microsoft.com/office/drawing/2014/main" id="{59A80B95-8D42-9CFB-27FD-55CAA6851668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16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4"/>
          <p:cNvSpPr txBox="1">
            <a:spLocks noGrp="1"/>
          </p:cNvSpPr>
          <p:nvPr>
            <p:ph type="subTitle" idx="1"/>
          </p:nvPr>
        </p:nvSpPr>
        <p:spPr>
          <a:xfrm>
            <a:off x="4986469" y="326717"/>
            <a:ext cx="3832250" cy="2280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The implementation of the system has been discussed in details, including </a:t>
            </a:r>
            <a:r>
              <a:rPr lang="en-US" sz="1600" b="1" dirty="0">
                <a:solidFill>
                  <a:schemeClr val="bg2"/>
                </a:solidFill>
              </a:rPr>
              <a:t>the hardware components</a:t>
            </a:r>
            <a:r>
              <a:rPr lang="en-US" sz="1600" b="1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bg2"/>
                </a:solidFill>
              </a:rPr>
              <a:t>the software tools </a:t>
            </a:r>
            <a:r>
              <a:rPr lang="en-US" sz="1600" dirty="0">
                <a:solidFill>
                  <a:schemeClr val="bg1"/>
                </a:solidFill>
              </a:rPr>
              <a:t>with different </a:t>
            </a:r>
            <a:r>
              <a:rPr lang="en-US" sz="1600" b="1" dirty="0">
                <a:solidFill>
                  <a:schemeClr val="bg2"/>
                </a:solidFill>
              </a:rPr>
              <a:t>programming languages </a:t>
            </a:r>
            <a:r>
              <a:rPr lang="en-US" sz="1600" dirty="0">
                <a:solidFill>
                  <a:schemeClr val="bg1"/>
                </a:solidFill>
              </a:rPr>
              <a:t>and </a:t>
            </a:r>
            <a:r>
              <a:rPr lang="en-US" sz="1600" b="1" dirty="0">
                <a:solidFill>
                  <a:schemeClr val="bg2"/>
                </a:solidFill>
              </a:rPr>
              <a:t>libraries</a:t>
            </a:r>
          </a:p>
          <a:p>
            <a:pPr marL="0" lvl="0" indent="0" algn="just">
              <a:lnSpc>
                <a:spcPct val="150000"/>
              </a:lnSpc>
            </a:pPr>
            <a:endParaRPr lang="en-US" sz="1600" b="1" dirty="0">
              <a:solidFill>
                <a:schemeClr val="bg1"/>
              </a:solidFill>
              <a:cs typeface="Arial"/>
              <a:sym typeface="Arial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b="1" dirty="0">
                <a:solidFill>
                  <a:schemeClr val="bg2"/>
                </a:solidFill>
              </a:rPr>
              <a:t>Smart Locker System </a:t>
            </a:r>
            <a:r>
              <a:rPr lang="en-US" sz="1600" dirty="0">
                <a:solidFill>
                  <a:schemeClr val="bg1"/>
                </a:solidFill>
              </a:rPr>
              <a:t>presented is an innovative solution that offers </a:t>
            </a:r>
            <a:r>
              <a:rPr lang="en-US" sz="1600" b="1" dirty="0">
                <a:solidFill>
                  <a:schemeClr val="bg2"/>
                </a:solidFill>
              </a:rPr>
              <a:t>high-security</a:t>
            </a:r>
            <a:r>
              <a:rPr lang="en-US" sz="1600" dirty="0">
                <a:solidFill>
                  <a:schemeClr val="bg1"/>
                </a:solidFill>
              </a:rPr>
              <a:t> storage facilities with the latest technologies, such as </a:t>
            </a:r>
            <a:r>
              <a:rPr lang="en-US" sz="1600" b="1" dirty="0">
                <a:solidFill>
                  <a:schemeClr val="bg2"/>
                </a:solidFill>
              </a:rPr>
              <a:t>AI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and </a:t>
            </a:r>
            <a:r>
              <a:rPr lang="en-US" sz="1600" b="1" dirty="0">
                <a:solidFill>
                  <a:schemeClr val="bg2"/>
                </a:solidFill>
              </a:rPr>
              <a:t>IoT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endParaRPr sz="1600" b="1" dirty="0">
              <a:solidFill>
                <a:schemeClr val="bg1"/>
              </a:solidFill>
              <a:sym typeface="Arial"/>
            </a:endParaRPr>
          </a:p>
        </p:txBody>
      </p:sp>
      <p:grpSp>
        <p:nvGrpSpPr>
          <p:cNvPr id="1737" name="Google Shape;1737;p64"/>
          <p:cNvGrpSpPr/>
          <p:nvPr/>
        </p:nvGrpSpPr>
        <p:grpSpPr>
          <a:xfrm rot="-546322">
            <a:off x="1109806" y="1467457"/>
            <a:ext cx="2817315" cy="2469552"/>
            <a:chOff x="2505075" y="4180600"/>
            <a:chExt cx="1092750" cy="957900"/>
          </a:xfrm>
        </p:grpSpPr>
        <p:sp>
          <p:nvSpPr>
            <p:cNvPr id="1738" name="Google Shape;1738;p64"/>
            <p:cNvSpPr/>
            <p:nvPr/>
          </p:nvSpPr>
          <p:spPr>
            <a:xfrm>
              <a:off x="2612200" y="4898650"/>
              <a:ext cx="984100" cy="235275"/>
            </a:xfrm>
            <a:custGeom>
              <a:avLst/>
              <a:gdLst/>
              <a:ahLst/>
              <a:cxnLst/>
              <a:rect l="l" t="t" r="r" b="b"/>
              <a:pathLst>
                <a:path w="39364" h="9411" extrusionOk="0">
                  <a:moveTo>
                    <a:pt x="6166" y="0"/>
                  </a:moveTo>
                  <a:cubicBezTo>
                    <a:pt x="6141" y="0"/>
                    <a:pt x="5339" y="652"/>
                    <a:pt x="5339" y="652"/>
                  </a:cubicBezTo>
                  <a:cubicBezTo>
                    <a:pt x="4688" y="2882"/>
                    <a:pt x="2357" y="5965"/>
                    <a:pt x="1" y="6617"/>
                  </a:cubicBezTo>
                  <a:cubicBezTo>
                    <a:pt x="5966" y="7068"/>
                    <a:pt x="13259" y="8321"/>
                    <a:pt x="19224" y="8797"/>
                  </a:cubicBezTo>
                  <a:cubicBezTo>
                    <a:pt x="22532" y="9048"/>
                    <a:pt x="25841" y="9248"/>
                    <a:pt x="29149" y="9349"/>
                  </a:cubicBezTo>
                  <a:cubicBezTo>
                    <a:pt x="29759" y="9367"/>
                    <a:pt x="30670" y="9411"/>
                    <a:pt x="31701" y="9411"/>
                  </a:cubicBezTo>
                  <a:cubicBezTo>
                    <a:pt x="34944" y="9411"/>
                    <a:pt x="39363" y="8971"/>
                    <a:pt x="39249" y="5890"/>
                  </a:cubicBezTo>
                  <a:lnTo>
                    <a:pt x="39224" y="5890"/>
                  </a:lnTo>
                  <a:cubicBezTo>
                    <a:pt x="28021" y="4988"/>
                    <a:pt x="17069" y="2682"/>
                    <a:pt x="6166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2607825" y="4893625"/>
              <a:ext cx="990000" cy="244875"/>
            </a:xfrm>
            <a:custGeom>
              <a:avLst/>
              <a:gdLst/>
              <a:ahLst/>
              <a:cxnLst/>
              <a:rect l="l" t="t" r="r" b="b"/>
              <a:pathLst>
                <a:path w="39600" h="9795" extrusionOk="0">
                  <a:moveTo>
                    <a:pt x="6379" y="398"/>
                  </a:moveTo>
                  <a:lnTo>
                    <a:pt x="6379" y="398"/>
                  </a:lnTo>
                  <a:cubicBezTo>
                    <a:pt x="9057" y="1067"/>
                    <a:pt x="11759" y="1687"/>
                    <a:pt x="14462" y="2306"/>
                  </a:cubicBezTo>
                  <a:cubicBezTo>
                    <a:pt x="17218" y="2908"/>
                    <a:pt x="19950" y="3509"/>
                    <a:pt x="22707" y="4011"/>
                  </a:cubicBezTo>
                  <a:cubicBezTo>
                    <a:pt x="28194" y="5008"/>
                    <a:pt x="33731" y="5807"/>
                    <a:pt x="39293" y="6235"/>
                  </a:cubicBezTo>
                  <a:lnTo>
                    <a:pt x="39293" y="6235"/>
                  </a:lnTo>
                  <a:cubicBezTo>
                    <a:pt x="39281" y="6246"/>
                    <a:pt x="39274" y="6252"/>
                    <a:pt x="39274" y="6266"/>
                  </a:cubicBezTo>
                  <a:lnTo>
                    <a:pt x="39274" y="6392"/>
                  </a:lnTo>
                  <a:cubicBezTo>
                    <a:pt x="39249" y="6492"/>
                    <a:pt x="39249" y="6592"/>
                    <a:pt x="39224" y="6692"/>
                  </a:cubicBezTo>
                  <a:cubicBezTo>
                    <a:pt x="39199" y="6893"/>
                    <a:pt x="39123" y="7068"/>
                    <a:pt x="39023" y="7269"/>
                  </a:cubicBezTo>
                  <a:cubicBezTo>
                    <a:pt x="38848" y="7620"/>
                    <a:pt x="38572" y="7920"/>
                    <a:pt x="38246" y="8171"/>
                  </a:cubicBezTo>
                  <a:cubicBezTo>
                    <a:pt x="37595" y="8647"/>
                    <a:pt x="36767" y="8898"/>
                    <a:pt x="35965" y="9073"/>
                  </a:cubicBezTo>
                  <a:cubicBezTo>
                    <a:pt x="34654" y="9352"/>
                    <a:pt x="33295" y="9441"/>
                    <a:pt x="31939" y="9441"/>
                  </a:cubicBezTo>
                  <a:cubicBezTo>
                    <a:pt x="31585" y="9441"/>
                    <a:pt x="31231" y="9435"/>
                    <a:pt x="30878" y="9424"/>
                  </a:cubicBezTo>
                  <a:cubicBezTo>
                    <a:pt x="29173" y="9374"/>
                    <a:pt x="27469" y="9324"/>
                    <a:pt x="25740" y="9224"/>
                  </a:cubicBezTo>
                  <a:lnTo>
                    <a:pt x="20627" y="8948"/>
                  </a:lnTo>
                  <a:cubicBezTo>
                    <a:pt x="18898" y="8873"/>
                    <a:pt x="17218" y="8697"/>
                    <a:pt x="15514" y="8497"/>
                  </a:cubicBezTo>
                  <a:cubicBezTo>
                    <a:pt x="13810" y="8296"/>
                    <a:pt x="12106" y="8071"/>
                    <a:pt x="10401" y="7845"/>
                  </a:cubicBezTo>
                  <a:cubicBezTo>
                    <a:pt x="7272" y="7405"/>
                    <a:pt x="4121" y="6986"/>
                    <a:pt x="969" y="6707"/>
                  </a:cubicBezTo>
                  <a:lnTo>
                    <a:pt x="969" y="6707"/>
                  </a:lnTo>
                  <a:cubicBezTo>
                    <a:pt x="1378" y="6510"/>
                    <a:pt x="1757" y="6260"/>
                    <a:pt x="2106" y="5991"/>
                  </a:cubicBezTo>
                  <a:cubicBezTo>
                    <a:pt x="2657" y="5565"/>
                    <a:pt x="3158" y="5088"/>
                    <a:pt x="3609" y="4537"/>
                  </a:cubicBezTo>
                  <a:cubicBezTo>
                    <a:pt x="4061" y="4011"/>
                    <a:pt x="4487" y="3434"/>
                    <a:pt x="4837" y="2833"/>
                  </a:cubicBezTo>
                  <a:cubicBezTo>
                    <a:pt x="5181" y="2245"/>
                    <a:pt x="5476" y="1633"/>
                    <a:pt x="5676" y="973"/>
                  </a:cubicBezTo>
                  <a:lnTo>
                    <a:pt x="5676" y="973"/>
                  </a:lnTo>
                  <a:lnTo>
                    <a:pt x="6379" y="398"/>
                  </a:lnTo>
                  <a:close/>
                  <a:moveTo>
                    <a:pt x="6366" y="1"/>
                  </a:moveTo>
                  <a:cubicBezTo>
                    <a:pt x="6316" y="1"/>
                    <a:pt x="6266" y="1"/>
                    <a:pt x="6216" y="51"/>
                  </a:cubicBezTo>
                  <a:lnTo>
                    <a:pt x="6191" y="51"/>
                  </a:lnTo>
                  <a:lnTo>
                    <a:pt x="5389" y="727"/>
                  </a:lnTo>
                  <a:cubicBezTo>
                    <a:pt x="5364" y="752"/>
                    <a:pt x="5339" y="778"/>
                    <a:pt x="5339" y="803"/>
                  </a:cubicBezTo>
                  <a:cubicBezTo>
                    <a:pt x="5138" y="1454"/>
                    <a:pt x="4863" y="2081"/>
                    <a:pt x="4512" y="2657"/>
                  </a:cubicBezTo>
                  <a:cubicBezTo>
                    <a:pt x="4186" y="3234"/>
                    <a:pt x="3785" y="3785"/>
                    <a:pt x="3334" y="4311"/>
                  </a:cubicBezTo>
                  <a:cubicBezTo>
                    <a:pt x="2908" y="4838"/>
                    <a:pt x="2431" y="5314"/>
                    <a:pt x="1880" y="5715"/>
                  </a:cubicBezTo>
                  <a:cubicBezTo>
                    <a:pt x="1354" y="6116"/>
                    <a:pt x="777" y="6467"/>
                    <a:pt x="126" y="6642"/>
                  </a:cubicBezTo>
                  <a:cubicBezTo>
                    <a:pt x="76" y="6667"/>
                    <a:pt x="25" y="6742"/>
                    <a:pt x="0" y="6793"/>
                  </a:cubicBezTo>
                  <a:cubicBezTo>
                    <a:pt x="0" y="6893"/>
                    <a:pt x="76" y="6993"/>
                    <a:pt x="176" y="6993"/>
                  </a:cubicBezTo>
                  <a:cubicBezTo>
                    <a:pt x="3584" y="7244"/>
                    <a:pt x="6968" y="7720"/>
                    <a:pt x="10376" y="8121"/>
                  </a:cubicBezTo>
                  <a:cubicBezTo>
                    <a:pt x="12081" y="8321"/>
                    <a:pt x="13785" y="8547"/>
                    <a:pt x="15489" y="8722"/>
                  </a:cubicBezTo>
                  <a:cubicBezTo>
                    <a:pt x="17193" y="8923"/>
                    <a:pt x="18898" y="9048"/>
                    <a:pt x="20602" y="9224"/>
                  </a:cubicBezTo>
                  <a:cubicBezTo>
                    <a:pt x="24011" y="9550"/>
                    <a:pt x="27444" y="9675"/>
                    <a:pt x="30878" y="9775"/>
                  </a:cubicBezTo>
                  <a:cubicBezTo>
                    <a:pt x="31276" y="9787"/>
                    <a:pt x="31675" y="9794"/>
                    <a:pt x="32075" y="9794"/>
                  </a:cubicBezTo>
                  <a:cubicBezTo>
                    <a:pt x="33389" y="9794"/>
                    <a:pt x="34715" y="9712"/>
                    <a:pt x="36041" y="9424"/>
                  </a:cubicBezTo>
                  <a:cubicBezTo>
                    <a:pt x="36868" y="9249"/>
                    <a:pt x="37720" y="8973"/>
                    <a:pt x="38447" y="8422"/>
                  </a:cubicBezTo>
                  <a:cubicBezTo>
                    <a:pt x="38823" y="8171"/>
                    <a:pt x="39123" y="7820"/>
                    <a:pt x="39324" y="7394"/>
                  </a:cubicBezTo>
                  <a:cubicBezTo>
                    <a:pt x="39424" y="7194"/>
                    <a:pt x="39499" y="6968"/>
                    <a:pt x="39549" y="6768"/>
                  </a:cubicBezTo>
                  <a:cubicBezTo>
                    <a:pt x="39575" y="6642"/>
                    <a:pt x="39575" y="6542"/>
                    <a:pt x="39600" y="6417"/>
                  </a:cubicBezTo>
                  <a:cubicBezTo>
                    <a:pt x="39600" y="6341"/>
                    <a:pt x="39600" y="6316"/>
                    <a:pt x="39600" y="6241"/>
                  </a:cubicBezTo>
                  <a:cubicBezTo>
                    <a:pt x="39600" y="6141"/>
                    <a:pt x="39575" y="6041"/>
                    <a:pt x="39549" y="5966"/>
                  </a:cubicBezTo>
                  <a:cubicBezTo>
                    <a:pt x="39514" y="5948"/>
                    <a:pt x="39479" y="5930"/>
                    <a:pt x="39443" y="5930"/>
                  </a:cubicBezTo>
                  <a:cubicBezTo>
                    <a:pt x="39428" y="5930"/>
                    <a:pt x="39414" y="5933"/>
                    <a:pt x="39399" y="5940"/>
                  </a:cubicBezTo>
                  <a:cubicBezTo>
                    <a:pt x="33835" y="5464"/>
                    <a:pt x="28296" y="4637"/>
                    <a:pt x="22782" y="3610"/>
                  </a:cubicBezTo>
                  <a:cubicBezTo>
                    <a:pt x="20026" y="3083"/>
                    <a:pt x="17294" y="2532"/>
                    <a:pt x="14562" y="1930"/>
                  </a:cubicBezTo>
                  <a:cubicBezTo>
                    <a:pt x="11830" y="1329"/>
                    <a:pt x="9098" y="677"/>
                    <a:pt x="6366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2508825" y="4184975"/>
              <a:ext cx="1038875" cy="879225"/>
            </a:xfrm>
            <a:custGeom>
              <a:avLst/>
              <a:gdLst/>
              <a:ahLst/>
              <a:cxnLst/>
              <a:rect l="l" t="t" r="r" b="b"/>
              <a:pathLst>
                <a:path w="41555" h="35169" extrusionOk="0">
                  <a:moveTo>
                    <a:pt x="40702" y="1"/>
                  </a:moveTo>
                  <a:cubicBezTo>
                    <a:pt x="27143" y="126"/>
                    <a:pt x="13660" y="652"/>
                    <a:pt x="101" y="1078"/>
                  </a:cubicBezTo>
                  <a:cubicBezTo>
                    <a:pt x="76" y="1078"/>
                    <a:pt x="51" y="1078"/>
                    <a:pt x="25" y="1053"/>
                  </a:cubicBezTo>
                  <a:lnTo>
                    <a:pt x="0" y="1078"/>
                  </a:lnTo>
                  <a:cubicBezTo>
                    <a:pt x="51" y="1103"/>
                    <a:pt x="101" y="1153"/>
                    <a:pt x="101" y="1254"/>
                  </a:cubicBezTo>
                  <a:cubicBezTo>
                    <a:pt x="752" y="7845"/>
                    <a:pt x="577" y="14612"/>
                    <a:pt x="802" y="21254"/>
                  </a:cubicBezTo>
                  <a:cubicBezTo>
                    <a:pt x="903" y="24537"/>
                    <a:pt x="878" y="27870"/>
                    <a:pt x="1103" y="31154"/>
                  </a:cubicBezTo>
                  <a:cubicBezTo>
                    <a:pt x="1236" y="33346"/>
                    <a:pt x="2622" y="35168"/>
                    <a:pt x="4511" y="35168"/>
                  </a:cubicBezTo>
                  <a:cubicBezTo>
                    <a:pt x="5127" y="35168"/>
                    <a:pt x="5795" y="34975"/>
                    <a:pt x="6492" y="34537"/>
                  </a:cubicBezTo>
                  <a:cubicBezTo>
                    <a:pt x="7995" y="33585"/>
                    <a:pt x="8772" y="31780"/>
                    <a:pt x="9324" y="30151"/>
                  </a:cubicBezTo>
                  <a:cubicBezTo>
                    <a:pt x="9374" y="30051"/>
                    <a:pt x="9399" y="29926"/>
                    <a:pt x="9474" y="29926"/>
                  </a:cubicBezTo>
                  <a:cubicBezTo>
                    <a:pt x="9491" y="29859"/>
                    <a:pt x="9563" y="29836"/>
                    <a:pt x="9654" y="29836"/>
                  </a:cubicBezTo>
                  <a:cubicBezTo>
                    <a:pt x="9700" y="29836"/>
                    <a:pt x="9750" y="29842"/>
                    <a:pt x="9800" y="29850"/>
                  </a:cubicBezTo>
                  <a:cubicBezTo>
                    <a:pt x="20376" y="31454"/>
                    <a:pt x="30878" y="33284"/>
                    <a:pt x="41555" y="34236"/>
                  </a:cubicBezTo>
                  <a:cubicBezTo>
                    <a:pt x="41128" y="31880"/>
                    <a:pt x="41304" y="29525"/>
                    <a:pt x="41404" y="27144"/>
                  </a:cubicBezTo>
                  <a:cubicBezTo>
                    <a:pt x="41479" y="24186"/>
                    <a:pt x="41529" y="21229"/>
                    <a:pt x="41504" y="18246"/>
                  </a:cubicBezTo>
                  <a:cubicBezTo>
                    <a:pt x="41454" y="12156"/>
                    <a:pt x="40928" y="6091"/>
                    <a:pt x="40702" y="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2505075" y="4180600"/>
              <a:ext cx="1047650" cy="887125"/>
            </a:xfrm>
            <a:custGeom>
              <a:avLst/>
              <a:gdLst/>
              <a:ahLst/>
              <a:cxnLst/>
              <a:rect l="l" t="t" r="r" b="b"/>
              <a:pathLst>
                <a:path w="41906" h="35485" extrusionOk="0">
                  <a:moveTo>
                    <a:pt x="40684" y="377"/>
                  </a:moveTo>
                  <a:cubicBezTo>
                    <a:pt x="40913" y="6408"/>
                    <a:pt x="41430" y="12415"/>
                    <a:pt x="41504" y="18421"/>
                  </a:cubicBezTo>
                  <a:cubicBezTo>
                    <a:pt x="41504" y="21103"/>
                    <a:pt x="41479" y="23760"/>
                    <a:pt x="41404" y="26416"/>
                  </a:cubicBezTo>
                  <a:cubicBezTo>
                    <a:pt x="41379" y="27745"/>
                    <a:pt x="41304" y="29098"/>
                    <a:pt x="41278" y="30426"/>
                  </a:cubicBezTo>
                  <a:cubicBezTo>
                    <a:pt x="41255" y="31690"/>
                    <a:pt x="41299" y="32976"/>
                    <a:pt x="41497" y="34241"/>
                  </a:cubicBezTo>
                  <a:lnTo>
                    <a:pt x="41497" y="34241"/>
                  </a:lnTo>
                  <a:cubicBezTo>
                    <a:pt x="36203" y="33742"/>
                    <a:pt x="30909" y="33048"/>
                    <a:pt x="25639" y="32256"/>
                  </a:cubicBezTo>
                  <a:lnTo>
                    <a:pt x="17619" y="31103"/>
                  </a:lnTo>
                  <a:cubicBezTo>
                    <a:pt x="16291" y="30903"/>
                    <a:pt x="14963" y="30677"/>
                    <a:pt x="13609" y="30476"/>
                  </a:cubicBezTo>
                  <a:lnTo>
                    <a:pt x="11604" y="30151"/>
                  </a:lnTo>
                  <a:lnTo>
                    <a:pt x="10627" y="30000"/>
                  </a:lnTo>
                  <a:lnTo>
                    <a:pt x="10125" y="29925"/>
                  </a:lnTo>
                  <a:cubicBezTo>
                    <a:pt x="10025" y="29925"/>
                    <a:pt x="9950" y="29900"/>
                    <a:pt x="9850" y="29900"/>
                  </a:cubicBezTo>
                  <a:lnTo>
                    <a:pt x="9699" y="29900"/>
                  </a:lnTo>
                  <a:cubicBezTo>
                    <a:pt x="9647" y="29918"/>
                    <a:pt x="9582" y="29947"/>
                    <a:pt x="9539" y="29998"/>
                  </a:cubicBezTo>
                  <a:lnTo>
                    <a:pt x="9539" y="29998"/>
                  </a:lnTo>
                  <a:cubicBezTo>
                    <a:pt x="9500" y="30015"/>
                    <a:pt x="9463" y="30036"/>
                    <a:pt x="9449" y="30050"/>
                  </a:cubicBezTo>
                  <a:cubicBezTo>
                    <a:pt x="9424" y="30101"/>
                    <a:pt x="9424" y="30151"/>
                    <a:pt x="9399" y="30176"/>
                  </a:cubicBezTo>
                  <a:lnTo>
                    <a:pt x="9348" y="30326"/>
                  </a:lnTo>
                  <a:lnTo>
                    <a:pt x="9223" y="30652"/>
                  </a:lnTo>
                  <a:cubicBezTo>
                    <a:pt x="9148" y="30877"/>
                    <a:pt x="9073" y="31078"/>
                    <a:pt x="8998" y="31278"/>
                  </a:cubicBezTo>
                  <a:cubicBezTo>
                    <a:pt x="8822" y="31705"/>
                    <a:pt x="8622" y="32106"/>
                    <a:pt x="8421" y="32507"/>
                  </a:cubicBezTo>
                  <a:cubicBezTo>
                    <a:pt x="7970" y="33284"/>
                    <a:pt x="7419" y="34010"/>
                    <a:pt x="6692" y="34512"/>
                  </a:cubicBezTo>
                  <a:cubicBezTo>
                    <a:pt x="6087" y="34908"/>
                    <a:pt x="5377" y="35200"/>
                    <a:pt x="4651" y="35200"/>
                  </a:cubicBezTo>
                  <a:cubicBezTo>
                    <a:pt x="4504" y="35200"/>
                    <a:pt x="4358" y="35188"/>
                    <a:pt x="4211" y="35163"/>
                  </a:cubicBezTo>
                  <a:cubicBezTo>
                    <a:pt x="3358" y="35013"/>
                    <a:pt x="2632" y="34436"/>
                    <a:pt x="2155" y="33685"/>
                  </a:cubicBezTo>
                  <a:cubicBezTo>
                    <a:pt x="1679" y="32958"/>
                    <a:pt x="1454" y="32080"/>
                    <a:pt x="1404" y="31203"/>
                  </a:cubicBezTo>
                  <a:cubicBezTo>
                    <a:pt x="1353" y="30276"/>
                    <a:pt x="1303" y="29374"/>
                    <a:pt x="1278" y="28471"/>
                  </a:cubicBezTo>
                  <a:cubicBezTo>
                    <a:pt x="1203" y="26667"/>
                    <a:pt x="1203" y="24837"/>
                    <a:pt x="1153" y="23033"/>
                  </a:cubicBezTo>
                  <a:cubicBezTo>
                    <a:pt x="1028" y="19374"/>
                    <a:pt x="1003" y="15765"/>
                    <a:pt x="952" y="12105"/>
                  </a:cubicBezTo>
                  <a:cubicBezTo>
                    <a:pt x="927" y="10301"/>
                    <a:pt x="877" y="8471"/>
                    <a:pt x="802" y="6667"/>
                  </a:cubicBezTo>
                  <a:cubicBezTo>
                    <a:pt x="752" y="5740"/>
                    <a:pt x="702" y="4837"/>
                    <a:pt x="652" y="3935"/>
                  </a:cubicBezTo>
                  <a:lnTo>
                    <a:pt x="551" y="2557"/>
                  </a:lnTo>
                  <a:lnTo>
                    <a:pt x="476" y="1880"/>
                  </a:lnTo>
                  <a:lnTo>
                    <a:pt x="451" y="1529"/>
                  </a:lnTo>
                  <a:cubicBezTo>
                    <a:pt x="451" y="1496"/>
                    <a:pt x="451" y="1474"/>
                    <a:pt x="444" y="1434"/>
                  </a:cubicBezTo>
                  <a:lnTo>
                    <a:pt x="444" y="1434"/>
                  </a:lnTo>
                  <a:lnTo>
                    <a:pt x="476" y="1429"/>
                  </a:lnTo>
                  <a:lnTo>
                    <a:pt x="802" y="1429"/>
                  </a:lnTo>
                  <a:lnTo>
                    <a:pt x="1429" y="1404"/>
                  </a:lnTo>
                  <a:lnTo>
                    <a:pt x="2707" y="1354"/>
                  </a:lnTo>
                  <a:lnTo>
                    <a:pt x="5263" y="1278"/>
                  </a:lnTo>
                  <a:lnTo>
                    <a:pt x="10351" y="1128"/>
                  </a:lnTo>
                  <a:lnTo>
                    <a:pt x="20526" y="802"/>
                  </a:lnTo>
                  <a:cubicBezTo>
                    <a:pt x="27237" y="628"/>
                    <a:pt x="33972" y="430"/>
                    <a:pt x="40684" y="377"/>
                  </a:cubicBezTo>
                  <a:close/>
                  <a:moveTo>
                    <a:pt x="40852" y="0"/>
                  </a:moveTo>
                  <a:cubicBezTo>
                    <a:pt x="34060" y="50"/>
                    <a:pt x="27293" y="176"/>
                    <a:pt x="20501" y="401"/>
                  </a:cubicBezTo>
                  <a:lnTo>
                    <a:pt x="251" y="1078"/>
                  </a:lnTo>
                  <a:lnTo>
                    <a:pt x="25" y="1078"/>
                  </a:lnTo>
                  <a:lnTo>
                    <a:pt x="0" y="1153"/>
                  </a:lnTo>
                  <a:lnTo>
                    <a:pt x="0" y="1178"/>
                  </a:lnTo>
                  <a:lnTo>
                    <a:pt x="75" y="1429"/>
                  </a:lnTo>
                  <a:lnTo>
                    <a:pt x="276" y="3960"/>
                  </a:lnTo>
                  <a:cubicBezTo>
                    <a:pt x="351" y="4862"/>
                    <a:pt x="401" y="5765"/>
                    <a:pt x="426" y="6667"/>
                  </a:cubicBezTo>
                  <a:cubicBezTo>
                    <a:pt x="526" y="8496"/>
                    <a:pt x="551" y="10301"/>
                    <a:pt x="602" y="12131"/>
                  </a:cubicBezTo>
                  <a:cubicBezTo>
                    <a:pt x="652" y="15765"/>
                    <a:pt x="702" y="19399"/>
                    <a:pt x="802" y="23033"/>
                  </a:cubicBezTo>
                  <a:cubicBezTo>
                    <a:pt x="852" y="24837"/>
                    <a:pt x="877" y="26667"/>
                    <a:pt x="927" y="28497"/>
                  </a:cubicBezTo>
                  <a:cubicBezTo>
                    <a:pt x="978" y="29399"/>
                    <a:pt x="1003" y="30301"/>
                    <a:pt x="1078" y="31203"/>
                  </a:cubicBezTo>
                  <a:cubicBezTo>
                    <a:pt x="1128" y="32131"/>
                    <a:pt x="1379" y="33083"/>
                    <a:pt x="1905" y="33860"/>
                  </a:cubicBezTo>
                  <a:cubicBezTo>
                    <a:pt x="2406" y="34662"/>
                    <a:pt x="3208" y="35314"/>
                    <a:pt x="4160" y="35439"/>
                  </a:cubicBezTo>
                  <a:cubicBezTo>
                    <a:pt x="4334" y="35470"/>
                    <a:pt x="4506" y="35485"/>
                    <a:pt x="4677" y="35485"/>
                  </a:cubicBezTo>
                  <a:cubicBezTo>
                    <a:pt x="5469" y="35485"/>
                    <a:pt x="6223" y="35170"/>
                    <a:pt x="6842" y="34737"/>
                  </a:cubicBezTo>
                  <a:cubicBezTo>
                    <a:pt x="7619" y="34211"/>
                    <a:pt x="8196" y="33434"/>
                    <a:pt x="8647" y="32632"/>
                  </a:cubicBezTo>
                  <a:cubicBezTo>
                    <a:pt x="8872" y="32231"/>
                    <a:pt x="9048" y="31805"/>
                    <a:pt x="9223" y="31379"/>
                  </a:cubicBezTo>
                  <a:cubicBezTo>
                    <a:pt x="9298" y="31178"/>
                    <a:pt x="9399" y="30953"/>
                    <a:pt x="9474" y="30727"/>
                  </a:cubicBezTo>
                  <a:lnTo>
                    <a:pt x="9574" y="30426"/>
                  </a:lnTo>
                  <a:lnTo>
                    <a:pt x="9624" y="30251"/>
                  </a:lnTo>
                  <a:cubicBezTo>
                    <a:pt x="9647" y="30228"/>
                    <a:pt x="9649" y="30226"/>
                    <a:pt x="9649" y="30206"/>
                  </a:cubicBezTo>
                  <a:lnTo>
                    <a:pt x="9649" y="30206"/>
                  </a:lnTo>
                  <a:lnTo>
                    <a:pt x="9749" y="30126"/>
                  </a:lnTo>
                  <a:lnTo>
                    <a:pt x="9749" y="30126"/>
                  </a:lnTo>
                  <a:cubicBezTo>
                    <a:pt x="9741" y="30142"/>
                    <a:pt x="9741" y="30148"/>
                    <a:pt x="9748" y="30148"/>
                  </a:cubicBezTo>
                  <a:cubicBezTo>
                    <a:pt x="9761" y="30148"/>
                    <a:pt x="9800" y="30126"/>
                    <a:pt x="9850" y="30126"/>
                  </a:cubicBezTo>
                  <a:cubicBezTo>
                    <a:pt x="9900" y="30151"/>
                    <a:pt x="10000" y="30151"/>
                    <a:pt x="10075" y="30176"/>
                  </a:cubicBezTo>
                  <a:lnTo>
                    <a:pt x="10577" y="30251"/>
                  </a:lnTo>
                  <a:lnTo>
                    <a:pt x="11579" y="30401"/>
                  </a:lnTo>
                  <a:lnTo>
                    <a:pt x="13584" y="30702"/>
                  </a:lnTo>
                  <a:cubicBezTo>
                    <a:pt x="14912" y="30903"/>
                    <a:pt x="16266" y="31103"/>
                    <a:pt x="17594" y="31329"/>
                  </a:cubicBezTo>
                  <a:cubicBezTo>
                    <a:pt x="20251" y="31755"/>
                    <a:pt x="22907" y="32206"/>
                    <a:pt x="25589" y="32607"/>
                  </a:cubicBezTo>
                  <a:cubicBezTo>
                    <a:pt x="30928" y="33384"/>
                    <a:pt x="36291" y="34111"/>
                    <a:pt x="41679" y="34587"/>
                  </a:cubicBezTo>
                  <a:lnTo>
                    <a:pt x="41905" y="34612"/>
                  </a:lnTo>
                  <a:lnTo>
                    <a:pt x="41905" y="34612"/>
                  </a:lnTo>
                  <a:lnTo>
                    <a:pt x="41855" y="34386"/>
                  </a:lnTo>
                  <a:cubicBezTo>
                    <a:pt x="41404" y="31780"/>
                    <a:pt x="41679" y="29098"/>
                    <a:pt x="41730" y="26441"/>
                  </a:cubicBezTo>
                  <a:cubicBezTo>
                    <a:pt x="41805" y="23760"/>
                    <a:pt x="41830" y="21103"/>
                    <a:pt x="41805" y="18421"/>
                  </a:cubicBezTo>
                  <a:cubicBezTo>
                    <a:pt x="41780" y="12331"/>
                    <a:pt x="41278" y="6266"/>
                    <a:pt x="41053" y="176"/>
                  </a:cubicBezTo>
                  <a:lnTo>
                    <a:pt x="41028" y="0"/>
                  </a:lnTo>
                  <a:close/>
                </a:path>
              </a:pathLst>
            </a:custGeom>
            <a:solidFill>
              <a:srgbClr val="002060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742;p64"/>
            <p:cNvSpPr/>
            <p:nvPr/>
          </p:nvSpPr>
          <p:spPr>
            <a:xfrm rot="20930053" flipV="1">
              <a:off x="2562068" y="4429900"/>
              <a:ext cx="950473" cy="72621"/>
            </a:xfrm>
            <a:custGeom>
              <a:avLst/>
              <a:gdLst/>
              <a:ahLst/>
              <a:cxnLst/>
              <a:rect l="l" t="t" r="r" b="b"/>
              <a:pathLst>
                <a:path w="24587" h="1934" extrusionOk="0">
                  <a:moveTo>
                    <a:pt x="24207" y="1"/>
                  </a:moveTo>
                  <a:cubicBezTo>
                    <a:pt x="24192" y="1"/>
                    <a:pt x="24177" y="2"/>
                    <a:pt x="24161" y="3"/>
                  </a:cubicBezTo>
                  <a:cubicBezTo>
                    <a:pt x="16166" y="805"/>
                    <a:pt x="8221" y="1407"/>
                    <a:pt x="201" y="1633"/>
                  </a:cubicBezTo>
                  <a:cubicBezTo>
                    <a:pt x="1" y="1658"/>
                    <a:pt x="1" y="1933"/>
                    <a:pt x="201" y="1933"/>
                  </a:cubicBezTo>
                  <a:cubicBezTo>
                    <a:pt x="8171" y="1708"/>
                    <a:pt x="16216" y="1357"/>
                    <a:pt x="24161" y="630"/>
                  </a:cubicBezTo>
                  <a:cubicBezTo>
                    <a:pt x="24571" y="606"/>
                    <a:pt x="24587" y="1"/>
                    <a:pt x="2420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43" name="Google Shape;1743;p64"/>
          <p:cNvSpPr txBox="1"/>
          <p:nvPr/>
        </p:nvSpPr>
        <p:spPr>
          <a:xfrm rot="20431820">
            <a:off x="586997" y="1616243"/>
            <a:ext cx="3386443" cy="70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2060"/>
                </a:solidFill>
                <a:latin typeface="Delius Swash Caps"/>
                <a:sym typeface="Delius Swash Caps"/>
              </a:rPr>
              <a:t>Conclusion</a:t>
            </a:r>
            <a:endParaRPr sz="3600" b="1" dirty="0">
              <a:solidFill>
                <a:srgbClr val="002060"/>
              </a:solidFill>
              <a:latin typeface="Delius Swash Caps"/>
              <a:sym typeface="Itim"/>
            </a:endParaRPr>
          </a:p>
        </p:txBody>
      </p:sp>
      <p:grpSp>
        <p:nvGrpSpPr>
          <p:cNvPr id="1744" name="Google Shape;1744;p64"/>
          <p:cNvGrpSpPr/>
          <p:nvPr/>
        </p:nvGrpSpPr>
        <p:grpSpPr>
          <a:xfrm rot="-974667">
            <a:off x="1277018" y="2735162"/>
            <a:ext cx="503546" cy="1101252"/>
            <a:chOff x="5870175" y="1498275"/>
            <a:chExt cx="364450" cy="797050"/>
          </a:xfrm>
        </p:grpSpPr>
        <p:sp>
          <p:nvSpPr>
            <p:cNvPr id="1745" name="Google Shape;1745;p64"/>
            <p:cNvSpPr/>
            <p:nvPr/>
          </p:nvSpPr>
          <p:spPr>
            <a:xfrm>
              <a:off x="5870175" y="2109075"/>
              <a:ext cx="219475" cy="186250"/>
            </a:xfrm>
            <a:custGeom>
              <a:avLst/>
              <a:gdLst/>
              <a:ahLst/>
              <a:cxnLst/>
              <a:rect l="l" t="t" r="r" b="b"/>
              <a:pathLst>
                <a:path w="8779" h="7450" extrusionOk="0">
                  <a:moveTo>
                    <a:pt x="6020" y="1496"/>
                  </a:moveTo>
                  <a:cubicBezTo>
                    <a:pt x="6600" y="2107"/>
                    <a:pt x="7195" y="2719"/>
                    <a:pt x="7807" y="3314"/>
                  </a:cubicBezTo>
                  <a:cubicBezTo>
                    <a:pt x="7775" y="3361"/>
                    <a:pt x="7760" y="3440"/>
                    <a:pt x="7744" y="3502"/>
                  </a:cubicBezTo>
                  <a:cubicBezTo>
                    <a:pt x="7164" y="2938"/>
                    <a:pt x="6568" y="2405"/>
                    <a:pt x="5988" y="1856"/>
                  </a:cubicBezTo>
                  <a:cubicBezTo>
                    <a:pt x="6004" y="1731"/>
                    <a:pt x="6004" y="1606"/>
                    <a:pt x="6020" y="1496"/>
                  </a:cubicBezTo>
                  <a:close/>
                  <a:moveTo>
                    <a:pt x="1568" y="697"/>
                  </a:moveTo>
                  <a:cubicBezTo>
                    <a:pt x="2744" y="1104"/>
                    <a:pt x="4029" y="1292"/>
                    <a:pt x="5252" y="1480"/>
                  </a:cubicBezTo>
                  <a:lnTo>
                    <a:pt x="5267" y="1480"/>
                  </a:lnTo>
                  <a:cubicBezTo>
                    <a:pt x="5048" y="2421"/>
                    <a:pt x="4891" y="3346"/>
                    <a:pt x="4875" y="4317"/>
                  </a:cubicBezTo>
                  <a:cubicBezTo>
                    <a:pt x="4186" y="4098"/>
                    <a:pt x="3449" y="3988"/>
                    <a:pt x="2744" y="3816"/>
                  </a:cubicBezTo>
                  <a:cubicBezTo>
                    <a:pt x="2227" y="3690"/>
                    <a:pt x="1694" y="3581"/>
                    <a:pt x="1176" y="3487"/>
                  </a:cubicBezTo>
                  <a:cubicBezTo>
                    <a:pt x="1302" y="2954"/>
                    <a:pt x="1317" y="2389"/>
                    <a:pt x="1427" y="1841"/>
                  </a:cubicBezTo>
                  <a:cubicBezTo>
                    <a:pt x="1490" y="1465"/>
                    <a:pt x="1537" y="1088"/>
                    <a:pt x="1568" y="697"/>
                  </a:cubicBezTo>
                  <a:close/>
                  <a:moveTo>
                    <a:pt x="5957" y="2013"/>
                  </a:moveTo>
                  <a:cubicBezTo>
                    <a:pt x="6521" y="2562"/>
                    <a:pt x="7086" y="3126"/>
                    <a:pt x="7665" y="3675"/>
                  </a:cubicBezTo>
                  <a:cubicBezTo>
                    <a:pt x="7540" y="4067"/>
                    <a:pt x="7493" y="4474"/>
                    <a:pt x="7399" y="4850"/>
                  </a:cubicBezTo>
                  <a:cubicBezTo>
                    <a:pt x="7164" y="4599"/>
                    <a:pt x="6913" y="4349"/>
                    <a:pt x="6662" y="4082"/>
                  </a:cubicBezTo>
                  <a:cubicBezTo>
                    <a:pt x="6380" y="3769"/>
                    <a:pt x="6098" y="3455"/>
                    <a:pt x="5816" y="3142"/>
                  </a:cubicBezTo>
                  <a:cubicBezTo>
                    <a:pt x="5863" y="2766"/>
                    <a:pt x="5910" y="2389"/>
                    <a:pt x="5957" y="2013"/>
                  </a:cubicBezTo>
                  <a:close/>
                  <a:moveTo>
                    <a:pt x="5785" y="3424"/>
                  </a:moveTo>
                  <a:cubicBezTo>
                    <a:pt x="6239" y="4035"/>
                    <a:pt x="6741" y="4662"/>
                    <a:pt x="7336" y="5179"/>
                  </a:cubicBezTo>
                  <a:cubicBezTo>
                    <a:pt x="7274" y="5446"/>
                    <a:pt x="7211" y="5728"/>
                    <a:pt x="7148" y="5994"/>
                  </a:cubicBezTo>
                  <a:cubicBezTo>
                    <a:pt x="6741" y="5462"/>
                    <a:pt x="6192" y="4960"/>
                    <a:pt x="5644" y="4521"/>
                  </a:cubicBezTo>
                  <a:cubicBezTo>
                    <a:pt x="5706" y="4161"/>
                    <a:pt x="5738" y="3784"/>
                    <a:pt x="5785" y="3424"/>
                  </a:cubicBezTo>
                  <a:close/>
                  <a:moveTo>
                    <a:pt x="1020" y="4082"/>
                  </a:moveTo>
                  <a:lnTo>
                    <a:pt x="1020" y="4082"/>
                  </a:lnTo>
                  <a:cubicBezTo>
                    <a:pt x="1505" y="4302"/>
                    <a:pt x="2038" y="4490"/>
                    <a:pt x="2603" y="4662"/>
                  </a:cubicBezTo>
                  <a:cubicBezTo>
                    <a:pt x="2869" y="4976"/>
                    <a:pt x="3261" y="5273"/>
                    <a:pt x="3559" y="5556"/>
                  </a:cubicBezTo>
                  <a:cubicBezTo>
                    <a:pt x="3825" y="5791"/>
                    <a:pt x="4076" y="6057"/>
                    <a:pt x="4343" y="6292"/>
                  </a:cubicBezTo>
                  <a:cubicBezTo>
                    <a:pt x="3825" y="6183"/>
                    <a:pt x="3308" y="6057"/>
                    <a:pt x="2791" y="5947"/>
                  </a:cubicBezTo>
                  <a:cubicBezTo>
                    <a:pt x="2634" y="5571"/>
                    <a:pt x="2242" y="5195"/>
                    <a:pt x="1929" y="4897"/>
                  </a:cubicBezTo>
                  <a:cubicBezTo>
                    <a:pt x="1631" y="4615"/>
                    <a:pt x="1349" y="4333"/>
                    <a:pt x="1020" y="4082"/>
                  </a:cubicBezTo>
                  <a:close/>
                  <a:moveTo>
                    <a:pt x="3167" y="4819"/>
                  </a:moveTo>
                  <a:lnTo>
                    <a:pt x="3167" y="4819"/>
                  </a:lnTo>
                  <a:cubicBezTo>
                    <a:pt x="3622" y="4929"/>
                    <a:pt x="4060" y="5007"/>
                    <a:pt x="4499" y="5070"/>
                  </a:cubicBezTo>
                  <a:cubicBezTo>
                    <a:pt x="4985" y="5587"/>
                    <a:pt x="5487" y="6120"/>
                    <a:pt x="6004" y="6637"/>
                  </a:cubicBezTo>
                  <a:cubicBezTo>
                    <a:pt x="5612" y="6559"/>
                    <a:pt x="5220" y="6480"/>
                    <a:pt x="4828" y="6402"/>
                  </a:cubicBezTo>
                  <a:cubicBezTo>
                    <a:pt x="4578" y="6089"/>
                    <a:pt x="4217" y="5806"/>
                    <a:pt x="3919" y="5524"/>
                  </a:cubicBezTo>
                  <a:cubicBezTo>
                    <a:pt x="3669" y="5305"/>
                    <a:pt x="3433" y="5054"/>
                    <a:pt x="3167" y="4819"/>
                  </a:cubicBezTo>
                  <a:close/>
                  <a:moveTo>
                    <a:pt x="5612" y="4709"/>
                  </a:moveTo>
                  <a:cubicBezTo>
                    <a:pt x="6161" y="5242"/>
                    <a:pt x="6615" y="5791"/>
                    <a:pt x="7070" y="6339"/>
                  </a:cubicBezTo>
                  <a:cubicBezTo>
                    <a:pt x="7039" y="6512"/>
                    <a:pt x="7007" y="6684"/>
                    <a:pt x="6976" y="6857"/>
                  </a:cubicBezTo>
                  <a:cubicBezTo>
                    <a:pt x="6835" y="6825"/>
                    <a:pt x="6694" y="6794"/>
                    <a:pt x="6553" y="6763"/>
                  </a:cubicBezTo>
                  <a:cubicBezTo>
                    <a:pt x="6035" y="6183"/>
                    <a:pt x="5455" y="5650"/>
                    <a:pt x="4875" y="5101"/>
                  </a:cubicBezTo>
                  <a:cubicBezTo>
                    <a:pt x="4922" y="5101"/>
                    <a:pt x="4970" y="5117"/>
                    <a:pt x="5001" y="5117"/>
                  </a:cubicBezTo>
                  <a:cubicBezTo>
                    <a:pt x="5064" y="5117"/>
                    <a:pt x="5111" y="5101"/>
                    <a:pt x="5158" y="5101"/>
                  </a:cubicBezTo>
                  <a:cubicBezTo>
                    <a:pt x="5203" y="5112"/>
                    <a:pt x="5249" y="5118"/>
                    <a:pt x="5293" y="5118"/>
                  </a:cubicBezTo>
                  <a:cubicBezTo>
                    <a:pt x="5434" y="5118"/>
                    <a:pt x="5557" y="5060"/>
                    <a:pt x="5581" y="4929"/>
                  </a:cubicBezTo>
                  <a:cubicBezTo>
                    <a:pt x="5596" y="4866"/>
                    <a:pt x="5612" y="4788"/>
                    <a:pt x="5612" y="4709"/>
                  </a:cubicBezTo>
                  <a:close/>
                  <a:moveTo>
                    <a:pt x="1519" y="0"/>
                  </a:moveTo>
                  <a:cubicBezTo>
                    <a:pt x="1470" y="0"/>
                    <a:pt x="1429" y="11"/>
                    <a:pt x="1396" y="23"/>
                  </a:cubicBezTo>
                  <a:cubicBezTo>
                    <a:pt x="1356" y="13"/>
                    <a:pt x="1315" y="7"/>
                    <a:pt x="1275" y="7"/>
                  </a:cubicBezTo>
                  <a:cubicBezTo>
                    <a:pt x="1189" y="7"/>
                    <a:pt x="1109" y="32"/>
                    <a:pt x="1067" y="85"/>
                  </a:cubicBezTo>
                  <a:cubicBezTo>
                    <a:pt x="346" y="994"/>
                    <a:pt x="1" y="2374"/>
                    <a:pt x="173" y="3502"/>
                  </a:cubicBezTo>
                  <a:cubicBezTo>
                    <a:pt x="189" y="3628"/>
                    <a:pt x="252" y="3706"/>
                    <a:pt x="346" y="3769"/>
                  </a:cubicBezTo>
                  <a:cubicBezTo>
                    <a:pt x="252" y="3816"/>
                    <a:pt x="189" y="3894"/>
                    <a:pt x="220" y="4004"/>
                  </a:cubicBezTo>
                  <a:cubicBezTo>
                    <a:pt x="440" y="4443"/>
                    <a:pt x="847" y="4850"/>
                    <a:pt x="1223" y="5242"/>
                  </a:cubicBezTo>
                  <a:cubicBezTo>
                    <a:pt x="1458" y="5493"/>
                    <a:pt x="1741" y="5806"/>
                    <a:pt x="2054" y="6026"/>
                  </a:cubicBezTo>
                  <a:cubicBezTo>
                    <a:pt x="2023" y="6120"/>
                    <a:pt x="2070" y="6230"/>
                    <a:pt x="2227" y="6292"/>
                  </a:cubicBezTo>
                  <a:cubicBezTo>
                    <a:pt x="3684" y="6825"/>
                    <a:pt x="5487" y="7342"/>
                    <a:pt x="7039" y="7437"/>
                  </a:cubicBezTo>
                  <a:cubicBezTo>
                    <a:pt x="7086" y="7437"/>
                    <a:pt x="7133" y="7437"/>
                    <a:pt x="7180" y="7421"/>
                  </a:cubicBezTo>
                  <a:cubicBezTo>
                    <a:pt x="7227" y="7439"/>
                    <a:pt x="7277" y="7450"/>
                    <a:pt x="7324" y="7450"/>
                  </a:cubicBezTo>
                  <a:cubicBezTo>
                    <a:pt x="7401" y="7450"/>
                    <a:pt x="7470" y="7420"/>
                    <a:pt x="7509" y="7342"/>
                  </a:cubicBezTo>
                  <a:cubicBezTo>
                    <a:pt x="7807" y="6684"/>
                    <a:pt x="8010" y="6026"/>
                    <a:pt x="8167" y="5320"/>
                  </a:cubicBezTo>
                  <a:cubicBezTo>
                    <a:pt x="8292" y="4788"/>
                    <a:pt x="8481" y="4208"/>
                    <a:pt x="8465" y="3628"/>
                  </a:cubicBezTo>
                  <a:cubicBezTo>
                    <a:pt x="8653" y="3565"/>
                    <a:pt x="8778" y="3393"/>
                    <a:pt x="8622" y="3236"/>
                  </a:cubicBezTo>
                  <a:cubicBezTo>
                    <a:pt x="7744" y="2358"/>
                    <a:pt x="6819" y="1496"/>
                    <a:pt x="5863" y="681"/>
                  </a:cubicBezTo>
                  <a:cubicBezTo>
                    <a:pt x="5805" y="631"/>
                    <a:pt x="5738" y="610"/>
                    <a:pt x="5673" y="610"/>
                  </a:cubicBezTo>
                  <a:cubicBezTo>
                    <a:pt x="5596" y="610"/>
                    <a:pt x="5522" y="638"/>
                    <a:pt x="5471" y="681"/>
                  </a:cubicBezTo>
                  <a:cubicBezTo>
                    <a:pt x="5424" y="665"/>
                    <a:pt x="5361" y="650"/>
                    <a:pt x="5299" y="634"/>
                  </a:cubicBezTo>
                  <a:cubicBezTo>
                    <a:pt x="4060" y="461"/>
                    <a:pt x="2822" y="148"/>
                    <a:pt x="1584" y="7"/>
                  </a:cubicBezTo>
                  <a:cubicBezTo>
                    <a:pt x="1561" y="2"/>
                    <a:pt x="1539" y="0"/>
                    <a:pt x="1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5906500" y="1498275"/>
              <a:ext cx="328125" cy="569175"/>
            </a:xfrm>
            <a:custGeom>
              <a:avLst/>
              <a:gdLst/>
              <a:ahLst/>
              <a:cxnLst/>
              <a:rect l="l" t="t" r="r" b="b"/>
              <a:pathLst>
                <a:path w="13125" h="22767" extrusionOk="0">
                  <a:moveTo>
                    <a:pt x="9990" y="2777"/>
                  </a:moveTo>
                  <a:cubicBezTo>
                    <a:pt x="10131" y="2887"/>
                    <a:pt x="10288" y="2996"/>
                    <a:pt x="10413" y="3106"/>
                  </a:cubicBezTo>
                  <a:cubicBezTo>
                    <a:pt x="10946" y="3529"/>
                    <a:pt x="11526" y="3921"/>
                    <a:pt x="12122" y="4297"/>
                  </a:cubicBezTo>
                  <a:cubicBezTo>
                    <a:pt x="12028" y="4642"/>
                    <a:pt x="11965" y="4971"/>
                    <a:pt x="11887" y="5301"/>
                  </a:cubicBezTo>
                  <a:cubicBezTo>
                    <a:pt x="11260" y="4611"/>
                    <a:pt x="10554" y="3921"/>
                    <a:pt x="9927" y="3247"/>
                  </a:cubicBezTo>
                  <a:cubicBezTo>
                    <a:pt x="9943" y="3090"/>
                    <a:pt x="9974" y="2934"/>
                    <a:pt x="9990" y="2777"/>
                  </a:cubicBezTo>
                  <a:close/>
                  <a:moveTo>
                    <a:pt x="9880" y="3561"/>
                  </a:moveTo>
                  <a:cubicBezTo>
                    <a:pt x="10492" y="4297"/>
                    <a:pt x="11087" y="5081"/>
                    <a:pt x="11761" y="5786"/>
                  </a:cubicBezTo>
                  <a:cubicBezTo>
                    <a:pt x="11667" y="6241"/>
                    <a:pt x="11573" y="6696"/>
                    <a:pt x="11479" y="7134"/>
                  </a:cubicBezTo>
                  <a:cubicBezTo>
                    <a:pt x="11213" y="6821"/>
                    <a:pt x="10883" y="6507"/>
                    <a:pt x="10617" y="6194"/>
                  </a:cubicBezTo>
                  <a:cubicBezTo>
                    <a:pt x="10288" y="5802"/>
                    <a:pt x="9959" y="5410"/>
                    <a:pt x="9645" y="5018"/>
                  </a:cubicBezTo>
                  <a:cubicBezTo>
                    <a:pt x="9739" y="4532"/>
                    <a:pt x="9818" y="4047"/>
                    <a:pt x="9880" y="3561"/>
                  </a:cubicBezTo>
                  <a:close/>
                  <a:moveTo>
                    <a:pt x="9614" y="5222"/>
                  </a:moveTo>
                  <a:cubicBezTo>
                    <a:pt x="9896" y="5598"/>
                    <a:pt x="10194" y="5975"/>
                    <a:pt x="10492" y="6335"/>
                  </a:cubicBezTo>
                  <a:cubicBezTo>
                    <a:pt x="10789" y="6696"/>
                    <a:pt x="11072" y="7103"/>
                    <a:pt x="11416" y="7432"/>
                  </a:cubicBezTo>
                  <a:cubicBezTo>
                    <a:pt x="11322" y="7902"/>
                    <a:pt x="11228" y="8388"/>
                    <a:pt x="11134" y="8874"/>
                  </a:cubicBezTo>
                  <a:cubicBezTo>
                    <a:pt x="10789" y="8498"/>
                    <a:pt x="10398" y="8153"/>
                    <a:pt x="10068" y="7793"/>
                  </a:cubicBezTo>
                  <a:cubicBezTo>
                    <a:pt x="9802" y="7495"/>
                    <a:pt x="9535" y="7181"/>
                    <a:pt x="9269" y="6884"/>
                  </a:cubicBezTo>
                  <a:cubicBezTo>
                    <a:pt x="9394" y="6335"/>
                    <a:pt x="9504" y="5771"/>
                    <a:pt x="9614" y="5222"/>
                  </a:cubicBezTo>
                  <a:close/>
                  <a:moveTo>
                    <a:pt x="9206" y="7150"/>
                  </a:moveTo>
                  <a:cubicBezTo>
                    <a:pt x="9426" y="7432"/>
                    <a:pt x="9661" y="7699"/>
                    <a:pt x="9896" y="7965"/>
                  </a:cubicBezTo>
                  <a:cubicBezTo>
                    <a:pt x="10256" y="8388"/>
                    <a:pt x="10617" y="8827"/>
                    <a:pt x="11056" y="9203"/>
                  </a:cubicBezTo>
                  <a:cubicBezTo>
                    <a:pt x="10962" y="9736"/>
                    <a:pt x="10852" y="10254"/>
                    <a:pt x="10727" y="10771"/>
                  </a:cubicBezTo>
                  <a:cubicBezTo>
                    <a:pt x="10178" y="10097"/>
                    <a:pt x="9504" y="9439"/>
                    <a:pt x="8846" y="8796"/>
                  </a:cubicBezTo>
                  <a:cubicBezTo>
                    <a:pt x="8971" y="8247"/>
                    <a:pt x="9097" y="7699"/>
                    <a:pt x="9206" y="7150"/>
                  </a:cubicBezTo>
                  <a:close/>
                  <a:moveTo>
                    <a:pt x="8783" y="9062"/>
                  </a:moveTo>
                  <a:cubicBezTo>
                    <a:pt x="9379" y="9752"/>
                    <a:pt x="9974" y="10457"/>
                    <a:pt x="10664" y="11069"/>
                  </a:cubicBezTo>
                  <a:cubicBezTo>
                    <a:pt x="10570" y="11508"/>
                    <a:pt x="10460" y="11946"/>
                    <a:pt x="10335" y="12385"/>
                  </a:cubicBezTo>
                  <a:cubicBezTo>
                    <a:pt x="10037" y="12040"/>
                    <a:pt x="9692" y="11711"/>
                    <a:pt x="9410" y="11367"/>
                  </a:cubicBezTo>
                  <a:cubicBezTo>
                    <a:pt x="9097" y="10990"/>
                    <a:pt x="8799" y="10614"/>
                    <a:pt x="8517" y="10238"/>
                  </a:cubicBezTo>
                  <a:cubicBezTo>
                    <a:pt x="8611" y="9846"/>
                    <a:pt x="8689" y="9454"/>
                    <a:pt x="8783" y="9062"/>
                  </a:cubicBezTo>
                  <a:close/>
                  <a:moveTo>
                    <a:pt x="8454" y="10536"/>
                  </a:moveTo>
                  <a:cubicBezTo>
                    <a:pt x="8971" y="11272"/>
                    <a:pt x="9551" y="12072"/>
                    <a:pt x="10256" y="12699"/>
                  </a:cubicBezTo>
                  <a:cubicBezTo>
                    <a:pt x="10209" y="12871"/>
                    <a:pt x="10162" y="13044"/>
                    <a:pt x="10115" y="13232"/>
                  </a:cubicBezTo>
                  <a:cubicBezTo>
                    <a:pt x="10006" y="13561"/>
                    <a:pt x="9912" y="13874"/>
                    <a:pt x="9818" y="14204"/>
                  </a:cubicBezTo>
                  <a:cubicBezTo>
                    <a:pt x="9316" y="13545"/>
                    <a:pt x="8705" y="12903"/>
                    <a:pt x="8109" y="12260"/>
                  </a:cubicBezTo>
                  <a:cubicBezTo>
                    <a:pt x="8172" y="11962"/>
                    <a:pt x="8219" y="11664"/>
                    <a:pt x="8282" y="11367"/>
                  </a:cubicBezTo>
                  <a:cubicBezTo>
                    <a:pt x="8329" y="11084"/>
                    <a:pt x="8391" y="10818"/>
                    <a:pt x="8454" y="10536"/>
                  </a:cubicBezTo>
                  <a:close/>
                  <a:moveTo>
                    <a:pt x="8062" y="12479"/>
                  </a:moveTo>
                  <a:cubicBezTo>
                    <a:pt x="8595" y="13153"/>
                    <a:pt x="9128" y="13812"/>
                    <a:pt x="9755" y="14423"/>
                  </a:cubicBezTo>
                  <a:cubicBezTo>
                    <a:pt x="9598" y="14893"/>
                    <a:pt x="9457" y="15363"/>
                    <a:pt x="9316" y="15834"/>
                  </a:cubicBezTo>
                  <a:cubicBezTo>
                    <a:pt x="8971" y="15191"/>
                    <a:pt x="8376" y="14533"/>
                    <a:pt x="7796" y="13968"/>
                  </a:cubicBezTo>
                  <a:cubicBezTo>
                    <a:pt x="7890" y="13467"/>
                    <a:pt x="7968" y="12981"/>
                    <a:pt x="8062" y="12479"/>
                  </a:cubicBezTo>
                  <a:close/>
                  <a:moveTo>
                    <a:pt x="7749" y="14204"/>
                  </a:moveTo>
                  <a:cubicBezTo>
                    <a:pt x="7968" y="14439"/>
                    <a:pt x="8172" y="14674"/>
                    <a:pt x="8360" y="14909"/>
                  </a:cubicBezTo>
                  <a:cubicBezTo>
                    <a:pt x="8673" y="15316"/>
                    <a:pt x="8908" y="15740"/>
                    <a:pt x="9222" y="16147"/>
                  </a:cubicBezTo>
                  <a:cubicBezTo>
                    <a:pt x="9081" y="16633"/>
                    <a:pt x="8924" y="17135"/>
                    <a:pt x="8767" y="17636"/>
                  </a:cubicBezTo>
                  <a:cubicBezTo>
                    <a:pt x="8344" y="16978"/>
                    <a:pt x="7890" y="16335"/>
                    <a:pt x="7482" y="15661"/>
                  </a:cubicBezTo>
                  <a:cubicBezTo>
                    <a:pt x="7576" y="15175"/>
                    <a:pt x="7670" y="14689"/>
                    <a:pt x="7749" y="14204"/>
                  </a:cubicBezTo>
                  <a:close/>
                  <a:moveTo>
                    <a:pt x="7435" y="15881"/>
                  </a:moveTo>
                  <a:cubicBezTo>
                    <a:pt x="7827" y="16555"/>
                    <a:pt x="8219" y="17229"/>
                    <a:pt x="8705" y="17871"/>
                  </a:cubicBezTo>
                  <a:cubicBezTo>
                    <a:pt x="8595" y="18248"/>
                    <a:pt x="8485" y="18608"/>
                    <a:pt x="8391" y="18984"/>
                  </a:cubicBezTo>
                  <a:cubicBezTo>
                    <a:pt x="7984" y="18404"/>
                    <a:pt x="7545" y="17840"/>
                    <a:pt x="7153" y="17260"/>
                  </a:cubicBezTo>
                  <a:cubicBezTo>
                    <a:pt x="7263" y="16805"/>
                    <a:pt x="7357" y="16351"/>
                    <a:pt x="7435" y="15881"/>
                  </a:cubicBezTo>
                  <a:close/>
                  <a:moveTo>
                    <a:pt x="2341" y="708"/>
                  </a:moveTo>
                  <a:cubicBezTo>
                    <a:pt x="3595" y="1084"/>
                    <a:pt x="4896" y="1335"/>
                    <a:pt x="6165" y="1601"/>
                  </a:cubicBezTo>
                  <a:cubicBezTo>
                    <a:pt x="7167" y="1826"/>
                    <a:pt x="8153" y="2121"/>
                    <a:pt x="9153" y="2121"/>
                  </a:cubicBezTo>
                  <a:cubicBezTo>
                    <a:pt x="9202" y="2121"/>
                    <a:pt x="9251" y="2120"/>
                    <a:pt x="9300" y="2119"/>
                  </a:cubicBezTo>
                  <a:lnTo>
                    <a:pt x="9300" y="2119"/>
                  </a:lnTo>
                  <a:cubicBezTo>
                    <a:pt x="8689" y="4015"/>
                    <a:pt x="8297" y="6006"/>
                    <a:pt x="7937" y="7997"/>
                  </a:cubicBezTo>
                  <a:cubicBezTo>
                    <a:pt x="7905" y="8012"/>
                    <a:pt x="7874" y="8044"/>
                    <a:pt x="7921" y="8075"/>
                  </a:cubicBezTo>
                  <a:cubicBezTo>
                    <a:pt x="7921" y="8075"/>
                    <a:pt x="7921" y="8091"/>
                    <a:pt x="7921" y="8091"/>
                  </a:cubicBezTo>
                  <a:cubicBezTo>
                    <a:pt x="7717" y="9219"/>
                    <a:pt x="7513" y="10363"/>
                    <a:pt x="7278" y="11476"/>
                  </a:cubicBezTo>
                  <a:cubicBezTo>
                    <a:pt x="6714" y="14188"/>
                    <a:pt x="5899" y="16962"/>
                    <a:pt x="5727" y="19752"/>
                  </a:cubicBezTo>
                  <a:cubicBezTo>
                    <a:pt x="5710" y="19746"/>
                    <a:pt x="5692" y="19742"/>
                    <a:pt x="5676" y="19742"/>
                  </a:cubicBezTo>
                  <a:cubicBezTo>
                    <a:pt x="5615" y="19742"/>
                    <a:pt x="5568" y="19785"/>
                    <a:pt x="5617" y="19846"/>
                  </a:cubicBezTo>
                  <a:cubicBezTo>
                    <a:pt x="5648" y="19878"/>
                    <a:pt x="5680" y="19925"/>
                    <a:pt x="5727" y="19972"/>
                  </a:cubicBezTo>
                  <a:cubicBezTo>
                    <a:pt x="5711" y="20034"/>
                    <a:pt x="5711" y="20097"/>
                    <a:pt x="5711" y="20160"/>
                  </a:cubicBezTo>
                  <a:cubicBezTo>
                    <a:pt x="4990" y="19862"/>
                    <a:pt x="4128" y="19799"/>
                    <a:pt x="3360" y="19627"/>
                  </a:cubicBezTo>
                  <a:cubicBezTo>
                    <a:pt x="2482" y="19423"/>
                    <a:pt x="1620" y="19204"/>
                    <a:pt x="742" y="19047"/>
                  </a:cubicBezTo>
                  <a:cubicBezTo>
                    <a:pt x="1463" y="15975"/>
                    <a:pt x="1557" y="12746"/>
                    <a:pt x="1792" y="9580"/>
                  </a:cubicBezTo>
                  <a:cubicBezTo>
                    <a:pt x="2027" y="6633"/>
                    <a:pt x="2247" y="3670"/>
                    <a:pt x="2341" y="708"/>
                  </a:cubicBezTo>
                  <a:close/>
                  <a:moveTo>
                    <a:pt x="7059" y="17621"/>
                  </a:moveTo>
                  <a:cubicBezTo>
                    <a:pt x="7419" y="18216"/>
                    <a:pt x="7811" y="18827"/>
                    <a:pt x="8282" y="19376"/>
                  </a:cubicBezTo>
                  <a:cubicBezTo>
                    <a:pt x="8203" y="19674"/>
                    <a:pt x="8109" y="19956"/>
                    <a:pt x="8046" y="20254"/>
                  </a:cubicBezTo>
                  <a:cubicBezTo>
                    <a:pt x="7811" y="20019"/>
                    <a:pt x="7592" y="19784"/>
                    <a:pt x="7388" y="19548"/>
                  </a:cubicBezTo>
                  <a:cubicBezTo>
                    <a:pt x="7169" y="19282"/>
                    <a:pt x="6949" y="19031"/>
                    <a:pt x="6761" y="18765"/>
                  </a:cubicBezTo>
                  <a:cubicBezTo>
                    <a:pt x="6871" y="18389"/>
                    <a:pt x="6965" y="17997"/>
                    <a:pt x="7059" y="17621"/>
                  </a:cubicBezTo>
                  <a:close/>
                  <a:moveTo>
                    <a:pt x="601" y="19392"/>
                  </a:moveTo>
                  <a:cubicBezTo>
                    <a:pt x="1024" y="19580"/>
                    <a:pt x="1432" y="19721"/>
                    <a:pt x="1855" y="19862"/>
                  </a:cubicBezTo>
                  <a:cubicBezTo>
                    <a:pt x="2074" y="20175"/>
                    <a:pt x="2310" y="20473"/>
                    <a:pt x="2592" y="20755"/>
                  </a:cubicBezTo>
                  <a:cubicBezTo>
                    <a:pt x="2843" y="21022"/>
                    <a:pt x="3125" y="21351"/>
                    <a:pt x="3469" y="21570"/>
                  </a:cubicBezTo>
                  <a:cubicBezTo>
                    <a:pt x="3046" y="21508"/>
                    <a:pt x="2639" y="21461"/>
                    <a:pt x="2231" y="21382"/>
                  </a:cubicBezTo>
                  <a:cubicBezTo>
                    <a:pt x="2090" y="21053"/>
                    <a:pt x="1714" y="20708"/>
                    <a:pt x="1495" y="20426"/>
                  </a:cubicBezTo>
                  <a:cubicBezTo>
                    <a:pt x="1212" y="20081"/>
                    <a:pt x="915" y="19737"/>
                    <a:pt x="601" y="19392"/>
                  </a:cubicBezTo>
                  <a:close/>
                  <a:moveTo>
                    <a:pt x="2247" y="19972"/>
                  </a:moveTo>
                  <a:lnTo>
                    <a:pt x="2247" y="19972"/>
                  </a:lnTo>
                  <a:cubicBezTo>
                    <a:pt x="2529" y="20050"/>
                    <a:pt x="2795" y="20128"/>
                    <a:pt x="3078" y="20191"/>
                  </a:cubicBezTo>
                  <a:cubicBezTo>
                    <a:pt x="3375" y="20505"/>
                    <a:pt x="3689" y="20818"/>
                    <a:pt x="3971" y="21147"/>
                  </a:cubicBezTo>
                  <a:cubicBezTo>
                    <a:pt x="4143" y="21335"/>
                    <a:pt x="4300" y="21523"/>
                    <a:pt x="4457" y="21712"/>
                  </a:cubicBezTo>
                  <a:cubicBezTo>
                    <a:pt x="4253" y="21680"/>
                    <a:pt x="4049" y="21649"/>
                    <a:pt x="3846" y="21618"/>
                  </a:cubicBezTo>
                  <a:cubicBezTo>
                    <a:pt x="3846" y="21602"/>
                    <a:pt x="3846" y="21586"/>
                    <a:pt x="3830" y="21555"/>
                  </a:cubicBezTo>
                  <a:cubicBezTo>
                    <a:pt x="3564" y="21210"/>
                    <a:pt x="3109" y="20928"/>
                    <a:pt x="2795" y="20599"/>
                  </a:cubicBezTo>
                  <a:cubicBezTo>
                    <a:pt x="2592" y="20395"/>
                    <a:pt x="2419" y="20191"/>
                    <a:pt x="2247" y="19972"/>
                  </a:cubicBezTo>
                  <a:close/>
                  <a:moveTo>
                    <a:pt x="6683" y="19016"/>
                  </a:moveTo>
                  <a:cubicBezTo>
                    <a:pt x="7043" y="19564"/>
                    <a:pt x="7466" y="20113"/>
                    <a:pt x="7952" y="20567"/>
                  </a:cubicBezTo>
                  <a:cubicBezTo>
                    <a:pt x="7843" y="21006"/>
                    <a:pt x="7749" y="21429"/>
                    <a:pt x="7655" y="21868"/>
                  </a:cubicBezTo>
                  <a:cubicBezTo>
                    <a:pt x="7451" y="21618"/>
                    <a:pt x="7231" y="21382"/>
                    <a:pt x="7028" y="21147"/>
                  </a:cubicBezTo>
                  <a:cubicBezTo>
                    <a:pt x="6777" y="20849"/>
                    <a:pt x="6510" y="20567"/>
                    <a:pt x="6244" y="20270"/>
                  </a:cubicBezTo>
                  <a:cubicBezTo>
                    <a:pt x="6416" y="19862"/>
                    <a:pt x="6557" y="19439"/>
                    <a:pt x="6683" y="19016"/>
                  </a:cubicBezTo>
                  <a:close/>
                  <a:moveTo>
                    <a:pt x="3391" y="20270"/>
                  </a:moveTo>
                  <a:cubicBezTo>
                    <a:pt x="3877" y="20379"/>
                    <a:pt x="4394" y="20505"/>
                    <a:pt x="4896" y="20567"/>
                  </a:cubicBezTo>
                  <a:cubicBezTo>
                    <a:pt x="5162" y="20881"/>
                    <a:pt x="5429" y="21179"/>
                    <a:pt x="5695" y="21492"/>
                  </a:cubicBezTo>
                  <a:cubicBezTo>
                    <a:pt x="5836" y="21665"/>
                    <a:pt x="5977" y="21837"/>
                    <a:pt x="6134" y="22009"/>
                  </a:cubicBezTo>
                  <a:cubicBezTo>
                    <a:pt x="5742" y="21931"/>
                    <a:pt x="5335" y="21853"/>
                    <a:pt x="4927" y="21790"/>
                  </a:cubicBezTo>
                  <a:cubicBezTo>
                    <a:pt x="4676" y="21492"/>
                    <a:pt x="4363" y="21194"/>
                    <a:pt x="4081" y="20928"/>
                  </a:cubicBezTo>
                  <a:cubicBezTo>
                    <a:pt x="3861" y="20693"/>
                    <a:pt x="3626" y="20489"/>
                    <a:pt x="3391" y="20270"/>
                  </a:cubicBezTo>
                  <a:close/>
                  <a:moveTo>
                    <a:pt x="6150" y="20489"/>
                  </a:moveTo>
                  <a:cubicBezTo>
                    <a:pt x="6354" y="20740"/>
                    <a:pt x="6573" y="20991"/>
                    <a:pt x="6792" y="21241"/>
                  </a:cubicBezTo>
                  <a:cubicBezTo>
                    <a:pt x="7043" y="21570"/>
                    <a:pt x="7278" y="21931"/>
                    <a:pt x="7560" y="22260"/>
                  </a:cubicBezTo>
                  <a:cubicBezTo>
                    <a:pt x="7545" y="22339"/>
                    <a:pt x="7529" y="22401"/>
                    <a:pt x="7513" y="22480"/>
                  </a:cubicBezTo>
                  <a:cubicBezTo>
                    <a:pt x="7482" y="22417"/>
                    <a:pt x="7419" y="22339"/>
                    <a:pt x="7294" y="22307"/>
                  </a:cubicBezTo>
                  <a:cubicBezTo>
                    <a:pt x="7106" y="22244"/>
                    <a:pt x="6918" y="22197"/>
                    <a:pt x="6730" y="22150"/>
                  </a:cubicBezTo>
                  <a:cubicBezTo>
                    <a:pt x="6479" y="21853"/>
                    <a:pt x="6197" y="21570"/>
                    <a:pt x="5930" y="21304"/>
                  </a:cubicBezTo>
                  <a:cubicBezTo>
                    <a:pt x="5711" y="21069"/>
                    <a:pt x="5491" y="20834"/>
                    <a:pt x="5272" y="20599"/>
                  </a:cubicBezTo>
                  <a:cubicBezTo>
                    <a:pt x="5429" y="20599"/>
                    <a:pt x="5570" y="20599"/>
                    <a:pt x="5727" y="20583"/>
                  </a:cubicBezTo>
                  <a:cubicBezTo>
                    <a:pt x="5774" y="20567"/>
                    <a:pt x="5805" y="20552"/>
                    <a:pt x="5836" y="20536"/>
                  </a:cubicBezTo>
                  <a:cubicBezTo>
                    <a:pt x="5873" y="20546"/>
                    <a:pt x="5911" y="20552"/>
                    <a:pt x="5949" y="20552"/>
                  </a:cubicBezTo>
                  <a:cubicBezTo>
                    <a:pt x="6024" y="20552"/>
                    <a:pt x="6098" y="20531"/>
                    <a:pt x="6150" y="20489"/>
                  </a:cubicBezTo>
                  <a:close/>
                  <a:moveTo>
                    <a:pt x="2031" y="0"/>
                  </a:moveTo>
                  <a:cubicBezTo>
                    <a:pt x="1865" y="0"/>
                    <a:pt x="1773" y="61"/>
                    <a:pt x="1745" y="159"/>
                  </a:cubicBezTo>
                  <a:cubicBezTo>
                    <a:pt x="1604" y="175"/>
                    <a:pt x="1479" y="253"/>
                    <a:pt x="1463" y="379"/>
                  </a:cubicBezTo>
                  <a:cubicBezTo>
                    <a:pt x="1259" y="3623"/>
                    <a:pt x="1118" y="6852"/>
                    <a:pt x="883" y="10081"/>
                  </a:cubicBezTo>
                  <a:cubicBezTo>
                    <a:pt x="664" y="13075"/>
                    <a:pt x="209" y="16053"/>
                    <a:pt x="288" y="19094"/>
                  </a:cubicBezTo>
                  <a:cubicBezTo>
                    <a:pt x="264" y="19089"/>
                    <a:pt x="239" y="19086"/>
                    <a:pt x="216" y="19086"/>
                  </a:cubicBezTo>
                  <a:cubicBezTo>
                    <a:pt x="100" y="19086"/>
                    <a:pt x="0" y="19149"/>
                    <a:pt x="52" y="19266"/>
                  </a:cubicBezTo>
                  <a:cubicBezTo>
                    <a:pt x="288" y="19721"/>
                    <a:pt x="538" y="20175"/>
                    <a:pt x="852" y="20614"/>
                  </a:cubicBezTo>
                  <a:cubicBezTo>
                    <a:pt x="1040" y="20881"/>
                    <a:pt x="1259" y="21288"/>
                    <a:pt x="1573" y="21539"/>
                  </a:cubicBezTo>
                  <a:cubicBezTo>
                    <a:pt x="1589" y="21602"/>
                    <a:pt x="1651" y="21665"/>
                    <a:pt x="1761" y="21696"/>
                  </a:cubicBezTo>
                  <a:cubicBezTo>
                    <a:pt x="1792" y="21712"/>
                    <a:pt x="1824" y="21727"/>
                    <a:pt x="1871" y="21743"/>
                  </a:cubicBezTo>
                  <a:cubicBezTo>
                    <a:pt x="1871" y="21743"/>
                    <a:pt x="1886" y="21743"/>
                    <a:pt x="1902" y="21759"/>
                  </a:cubicBezTo>
                  <a:cubicBezTo>
                    <a:pt x="1918" y="21759"/>
                    <a:pt x="1949" y="21759"/>
                    <a:pt x="1980" y="21774"/>
                  </a:cubicBezTo>
                  <a:cubicBezTo>
                    <a:pt x="3539" y="22249"/>
                    <a:pt x="5380" y="22767"/>
                    <a:pt x="6995" y="22767"/>
                  </a:cubicBezTo>
                  <a:cubicBezTo>
                    <a:pt x="7085" y="22767"/>
                    <a:pt x="7174" y="22765"/>
                    <a:pt x="7263" y="22762"/>
                  </a:cubicBezTo>
                  <a:cubicBezTo>
                    <a:pt x="7404" y="22746"/>
                    <a:pt x="7482" y="22683"/>
                    <a:pt x="7513" y="22621"/>
                  </a:cubicBezTo>
                  <a:cubicBezTo>
                    <a:pt x="7552" y="22699"/>
                    <a:pt x="7664" y="22759"/>
                    <a:pt x="7762" y="22759"/>
                  </a:cubicBezTo>
                  <a:cubicBezTo>
                    <a:pt x="7822" y="22759"/>
                    <a:pt x="7876" y="22737"/>
                    <a:pt x="7905" y="22683"/>
                  </a:cubicBezTo>
                  <a:cubicBezTo>
                    <a:pt x="7921" y="22636"/>
                    <a:pt x="7937" y="22605"/>
                    <a:pt x="7952" y="22574"/>
                  </a:cubicBezTo>
                  <a:cubicBezTo>
                    <a:pt x="8015" y="22558"/>
                    <a:pt x="8062" y="22511"/>
                    <a:pt x="8031" y="22464"/>
                  </a:cubicBezTo>
                  <a:cubicBezTo>
                    <a:pt x="8031" y="22448"/>
                    <a:pt x="8015" y="22433"/>
                    <a:pt x="8015" y="22417"/>
                  </a:cubicBezTo>
                  <a:cubicBezTo>
                    <a:pt x="9285" y="19658"/>
                    <a:pt x="10053" y="16696"/>
                    <a:pt x="10727" y="13749"/>
                  </a:cubicBezTo>
                  <a:cubicBezTo>
                    <a:pt x="11275" y="11335"/>
                    <a:pt x="12012" y="8906"/>
                    <a:pt x="12498" y="6460"/>
                  </a:cubicBezTo>
                  <a:cubicBezTo>
                    <a:pt x="12505" y="6461"/>
                    <a:pt x="12512" y="6462"/>
                    <a:pt x="12519" y="6462"/>
                  </a:cubicBezTo>
                  <a:cubicBezTo>
                    <a:pt x="12621" y="6462"/>
                    <a:pt x="12713" y="6359"/>
                    <a:pt x="12655" y="6257"/>
                  </a:cubicBezTo>
                  <a:cubicBezTo>
                    <a:pt x="12623" y="6225"/>
                    <a:pt x="12592" y="6178"/>
                    <a:pt x="12561" y="6131"/>
                  </a:cubicBezTo>
                  <a:cubicBezTo>
                    <a:pt x="12655" y="5598"/>
                    <a:pt x="12749" y="5065"/>
                    <a:pt x="12811" y="4532"/>
                  </a:cubicBezTo>
                  <a:cubicBezTo>
                    <a:pt x="13031" y="4470"/>
                    <a:pt x="13125" y="4235"/>
                    <a:pt x="12890" y="4031"/>
                  </a:cubicBezTo>
                  <a:cubicBezTo>
                    <a:pt x="12890" y="4015"/>
                    <a:pt x="12890" y="3984"/>
                    <a:pt x="12890" y="3953"/>
                  </a:cubicBezTo>
                  <a:cubicBezTo>
                    <a:pt x="12913" y="3767"/>
                    <a:pt x="12704" y="3633"/>
                    <a:pt x="12518" y="3633"/>
                  </a:cubicBezTo>
                  <a:cubicBezTo>
                    <a:pt x="12453" y="3633"/>
                    <a:pt x="12390" y="3649"/>
                    <a:pt x="12341" y="3686"/>
                  </a:cubicBezTo>
                  <a:cubicBezTo>
                    <a:pt x="11855" y="3373"/>
                    <a:pt x="11369" y="3043"/>
                    <a:pt x="10930" y="2699"/>
                  </a:cubicBezTo>
                  <a:cubicBezTo>
                    <a:pt x="10476" y="2354"/>
                    <a:pt x="10053" y="1899"/>
                    <a:pt x="9535" y="1633"/>
                  </a:cubicBezTo>
                  <a:cubicBezTo>
                    <a:pt x="9504" y="1617"/>
                    <a:pt x="9488" y="1601"/>
                    <a:pt x="9473" y="1586"/>
                  </a:cubicBezTo>
                  <a:cubicBezTo>
                    <a:pt x="8407" y="1037"/>
                    <a:pt x="7012" y="896"/>
                    <a:pt x="5821" y="661"/>
                  </a:cubicBezTo>
                  <a:cubicBezTo>
                    <a:pt x="4582" y="410"/>
                    <a:pt x="3344" y="112"/>
                    <a:pt x="2090" y="3"/>
                  </a:cubicBezTo>
                  <a:cubicBezTo>
                    <a:pt x="2069" y="1"/>
                    <a:pt x="2050" y="0"/>
                    <a:pt x="203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48" name="Google Shape;1748;p64"/>
          <p:cNvGrpSpPr/>
          <p:nvPr/>
        </p:nvGrpSpPr>
        <p:grpSpPr>
          <a:xfrm rot="-8593293">
            <a:off x="-664554" y="310741"/>
            <a:ext cx="2262456" cy="1265840"/>
            <a:chOff x="5192958" y="4227679"/>
            <a:chExt cx="1753051" cy="980829"/>
          </a:xfrm>
        </p:grpSpPr>
        <p:sp>
          <p:nvSpPr>
            <p:cNvPr id="1749" name="Google Shape;1749;p64"/>
            <p:cNvSpPr/>
            <p:nvPr/>
          </p:nvSpPr>
          <p:spPr>
            <a:xfrm rot="787510">
              <a:off x="5385771" y="4227679"/>
              <a:ext cx="603559" cy="359284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 rot="787510">
              <a:off x="5335021" y="4244664"/>
              <a:ext cx="556881" cy="639813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 rot="787510">
              <a:off x="5274233" y="4284717"/>
              <a:ext cx="108494" cy="89486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64"/>
            <p:cNvSpPr/>
            <p:nvPr/>
          </p:nvSpPr>
          <p:spPr>
            <a:xfrm rot="787510">
              <a:off x="5276253" y="4313238"/>
              <a:ext cx="125778" cy="126468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64"/>
            <p:cNvSpPr/>
            <p:nvPr/>
          </p:nvSpPr>
          <p:spPr>
            <a:xfrm rot="787510">
              <a:off x="5556472" y="4350491"/>
              <a:ext cx="214919" cy="68331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 rot="787510">
              <a:off x="5858154" y="4388382"/>
              <a:ext cx="1087855" cy="60559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64"/>
            <p:cNvSpPr/>
            <p:nvPr/>
          </p:nvSpPr>
          <p:spPr>
            <a:xfrm rot="787510">
              <a:off x="6027045" y="4465191"/>
              <a:ext cx="608388" cy="226071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56;p64"/>
            <p:cNvSpPr/>
            <p:nvPr/>
          </p:nvSpPr>
          <p:spPr>
            <a:xfrm rot="787510">
              <a:off x="5715850" y="4731493"/>
              <a:ext cx="1111348" cy="47701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57;p64"/>
            <p:cNvSpPr/>
            <p:nvPr/>
          </p:nvSpPr>
          <p:spPr>
            <a:xfrm rot="787510">
              <a:off x="5192958" y="4307909"/>
              <a:ext cx="1734529" cy="851015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58;p64"/>
            <p:cNvSpPr/>
            <p:nvPr/>
          </p:nvSpPr>
          <p:spPr>
            <a:xfrm rot="787510">
              <a:off x="5746899" y="4608508"/>
              <a:ext cx="88489" cy="329239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64"/>
            <p:cNvSpPr/>
            <p:nvPr/>
          </p:nvSpPr>
          <p:spPr>
            <a:xfrm rot="787510">
              <a:off x="5433551" y="4425988"/>
              <a:ext cx="32192" cy="86573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60;p64"/>
            <p:cNvSpPr/>
            <p:nvPr/>
          </p:nvSpPr>
          <p:spPr>
            <a:xfrm rot="787510">
              <a:off x="5891335" y="4294059"/>
              <a:ext cx="94353" cy="35583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61;p64"/>
            <p:cNvSpPr/>
            <p:nvPr/>
          </p:nvSpPr>
          <p:spPr>
            <a:xfrm rot="787510">
              <a:off x="5743083" y="4284862"/>
              <a:ext cx="155517" cy="62138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64"/>
            <p:cNvSpPr/>
            <p:nvPr/>
          </p:nvSpPr>
          <p:spPr>
            <a:xfrm rot="787510">
              <a:off x="5468329" y="4339171"/>
              <a:ext cx="37327" cy="108648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 rot="787510">
              <a:off x="5364359" y="4323181"/>
              <a:ext cx="43919" cy="135666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2">
            <a:extLst>
              <a:ext uri="{FF2B5EF4-FFF2-40B4-BE49-F238E27FC236}">
                <a16:creationId xmlns:a16="http://schemas.microsoft.com/office/drawing/2014/main" id="{F785858E-8446-CB8E-EEB8-85CF44F03C4F}"/>
              </a:ext>
            </a:extLst>
          </p:cNvPr>
          <p:cNvGrpSpPr/>
          <p:nvPr/>
        </p:nvGrpSpPr>
        <p:grpSpPr>
          <a:xfrm>
            <a:off x="3739221" y="3781616"/>
            <a:ext cx="1337909" cy="1196955"/>
            <a:chOff x="2228055" y="1971102"/>
            <a:chExt cx="4575969" cy="3618138"/>
          </a:xfrm>
        </p:grpSpPr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2A393F59-BF0C-5B48-FECC-A36FB8A4E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335E640E-325B-D9D7-CD04-85BCED8F8215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8" name="Rounded Rectangle 10">
                <a:extLst>
                  <a:ext uri="{FF2B5EF4-FFF2-40B4-BE49-F238E27FC236}">
                    <a16:creationId xmlns:a16="http://schemas.microsoft.com/office/drawing/2014/main" id="{414A2462-97A6-A08D-E1C1-0C167EE3EC85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rgbClr val="00206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" name="Rounded Rectangle 13">
                <a:extLst>
                  <a:ext uri="{FF2B5EF4-FFF2-40B4-BE49-F238E27FC236}">
                    <a16:creationId xmlns:a16="http://schemas.microsoft.com/office/drawing/2014/main" id="{470B4B3E-73D7-D10D-8540-AA61B165F58F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" name="Chord 8">
                <a:extLst>
                  <a:ext uri="{FF2B5EF4-FFF2-40B4-BE49-F238E27FC236}">
                    <a16:creationId xmlns:a16="http://schemas.microsoft.com/office/drawing/2014/main" id="{A119384E-D477-7783-6E7E-C45E28E13DEA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rgbClr val="00206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2201618E-0BCE-D270-AFF4-45BCBE05CC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728" name="Google Shape;2143;p52">
            <a:extLst>
              <a:ext uri="{FF2B5EF4-FFF2-40B4-BE49-F238E27FC236}">
                <a16:creationId xmlns:a16="http://schemas.microsoft.com/office/drawing/2014/main" id="{56C5865F-7290-DA39-BB08-AAFD7E34C67E}"/>
              </a:ext>
            </a:extLst>
          </p:cNvPr>
          <p:cNvGrpSpPr/>
          <p:nvPr/>
        </p:nvGrpSpPr>
        <p:grpSpPr>
          <a:xfrm rot="20802181">
            <a:off x="8706100" y="4761651"/>
            <a:ext cx="432662" cy="362694"/>
            <a:chOff x="6748824" y="1050542"/>
            <a:chExt cx="1659520" cy="1822455"/>
          </a:xfrm>
        </p:grpSpPr>
        <p:grpSp>
          <p:nvGrpSpPr>
            <p:cNvPr id="1729" name="Google Shape;2144;p52">
              <a:extLst>
                <a:ext uri="{FF2B5EF4-FFF2-40B4-BE49-F238E27FC236}">
                  <a16:creationId xmlns:a16="http://schemas.microsoft.com/office/drawing/2014/main" id="{5C89455A-36AD-290D-9099-88BE305953C2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1731" name="Google Shape;2145;p52">
                <a:extLst>
                  <a:ext uri="{FF2B5EF4-FFF2-40B4-BE49-F238E27FC236}">
                    <a16:creationId xmlns:a16="http://schemas.microsoft.com/office/drawing/2014/main" id="{40421DA0-8202-CB81-F430-C39ABEDAF3EC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2146;p52">
                <a:extLst>
                  <a:ext uri="{FF2B5EF4-FFF2-40B4-BE49-F238E27FC236}">
                    <a16:creationId xmlns:a16="http://schemas.microsoft.com/office/drawing/2014/main" id="{06D5BD81-06DF-9F56-E24E-17EF198777C4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3" name="Google Shape;2147;p52">
                <a:extLst>
                  <a:ext uri="{FF2B5EF4-FFF2-40B4-BE49-F238E27FC236}">
                    <a16:creationId xmlns:a16="http://schemas.microsoft.com/office/drawing/2014/main" id="{5C2C8680-3029-D344-98DF-DE944E32430A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4" name="Google Shape;2148;p52">
                <a:extLst>
                  <a:ext uri="{FF2B5EF4-FFF2-40B4-BE49-F238E27FC236}">
                    <a16:creationId xmlns:a16="http://schemas.microsoft.com/office/drawing/2014/main" id="{16253947-CE38-3EC8-7776-5155A9F85810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0" name="Google Shape;2149;p52">
              <a:extLst>
                <a:ext uri="{FF2B5EF4-FFF2-40B4-BE49-F238E27FC236}">
                  <a16:creationId xmlns:a16="http://schemas.microsoft.com/office/drawing/2014/main" id="{040C0A6B-6D4F-C5A8-B440-7F8E8808ACE8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17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64"/>
          <p:cNvSpPr txBox="1">
            <a:spLocks noGrp="1"/>
          </p:cNvSpPr>
          <p:nvPr>
            <p:ph type="subTitle" idx="1"/>
          </p:nvPr>
        </p:nvSpPr>
        <p:spPr>
          <a:xfrm flipH="1">
            <a:off x="2879479" y="30331"/>
            <a:ext cx="5832433" cy="1615974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lnSpc>
                <a:spcPct val="15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2"/>
                </a:solidFill>
              </a:rPr>
              <a:t>The Smart Locker System </a:t>
            </a:r>
            <a:r>
              <a:rPr lang="en-US" dirty="0">
                <a:solidFill>
                  <a:schemeClr val="bg1"/>
                </a:solidFill>
              </a:rPr>
              <a:t>offers a promising </a:t>
            </a:r>
            <a:r>
              <a:rPr lang="en-US" b="1" dirty="0">
                <a:solidFill>
                  <a:schemeClr val="bg2"/>
                </a:solidFill>
              </a:rPr>
              <a:t>perspective</a:t>
            </a:r>
            <a:r>
              <a:rPr lang="en-US" dirty="0">
                <a:solidFill>
                  <a:schemeClr val="bg1"/>
                </a:solidFill>
              </a:rPr>
              <a:t> for the future. By integrating with </a:t>
            </a:r>
            <a:r>
              <a:rPr lang="en-US" b="1" dirty="0">
                <a:solidFill>
                  <a:schemeClr val="bg2"/>
                </a:solidFill>
              </a:rPr>
              <a:t>existing infrastructure </a:t>
            </a:r>
            <a:r>
              <a:rPr lang="en-US" dirty="0">
                <a:solidFill>
                  <a:schemeClr val="bg1"/>
                </a:solidFill>
              </a:rPr>
              <a:t>and incorporating a </a:t>
            </a:r>
            <a:r>
              <a:rPr lang="en-US" b="1" dirty="0">
                <a:solidFill>
                  <a:schemeClr val="bg2"/>
                </a:solidFill>
              </a:rPr>
              <a:t>door actuator solution </a:t>
            </a:r>
            <a:endParaRPr lang="fr-FR" sz="1800" b="1" dirty="0">
              <a:solidFill>
                <a:schemeClr val="bg2"/>
              </a:solidFill>
              <a:cs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2932" name="Google Shape;2932;p64"/>
          <p:cNvGrpSpPr/>
          <p:nvPr/>
        </p:nvGrpSpPr>
        <p:grpSpPr>
          <a:xfrm rot="20026337">
            <a:off x="102134" y="954844"/>
            <a:ext cx="3150283" cy="2696060"/>
            <a:chOff x="776963" y="2512225"/>
            <a:chExt cx="1659575" cy="1745488"/>
          </a:xfrm>
        </p:grpSpPr>
        <p:sp>
          <p:nvSpPr>
            <p:cNvPr id="2933" name="Google Shape;2933;p64"/>
            <p:cNvSpPr/>
            <p:nvPr/>
          </p:nvSpPr>
          <p:spPr>
            <a:xfrm>
              <a:off x="790413" y="2601988"/>
              <a:ext cx="1646125" cy="1655725"/>
            </a:xfrm>
            <a:custGeom>
              <a:avLst/>
              <a:gdLst/>
              <a:ahLst/>
              <a:cxnLst/>
              <a:rect l="l" t="t" r="r" b="b"/>
              <a:pathLst>
                <a:path w="65845" h="66229" extrusionOk="0">
                  <a:moveTo>
                    <a:pt x="2974" y="1"/>
                  </a:moveTo>
                  <a:cubicBezTo>
                    <a:pt x="1308" y="1"/>
                    <a:pt x="1" y="1385"/>
                    <a:pt x="52" y="3051"/>
                  </a:cubicBezTo>
                  <a:lnTo>
                    <a:pt x="1359" y="63179"/>
                  </a:lnTo>
                  <a:cubicBezTo>
                    <a:pt x="1385" y="64845"/>
                    <a:pt x="2718" y="66203"/>
                    <a:pt x="4409" y="66229"/>
                  </a:cubicBezTo>
                  <a:lnTo>
                    <a:pt x="62846" y="66229"/>
                  </a:lnTo>
                  <a:cubicBezTo>
                    <a:pt x="64512" y="66229"/>
                    <a:pt x="65845" y="64819"/>
                    <a:pt x="65768" y="63179"/>
                  </a:cubicBezTo>
                  <a:lnTo>
                    <a:pt x="64460" y="3051"/>
                  </a:lnTo>
                  <a:cubicBezTo>
                    <a:pt x="64435" y="1385"/>
                    <a:pt x="63102" y="26"/>
                    <a:pt x="6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4"/>
            <p:cNvSpPr/>
            <p:nvPr/>
          </p:nvSpPr>
          <p:spPr>
            <a:xfrm>
              <a:off x="776963" y="2778838"/>
              <a:ext cx="1610225" cy="1430175"/>
            </a:xfrm>
            <a:custGeom>
              <a:avLst/>
              <a:gdLst/>
              <a:ahLst/>
              <a:cxnLst/>
              <a:rect l="l" t="t" r="r" b="b"/>
              <a:pathLst>
                <a:path w="64409" h="57207" extrusionOk="0">
                  <a:moveTo>
                    <a:pt x="3691" y="0"/>
                  </a:moveTo>
                  <a:cubicBezTo>
                    <a:pt x="2384" y="0"/>
                    <a:pt x="2410" y="1564"/>
                    <a:pt x="1103" y="1564"/>
                  </a:cubicBezTo>
                  <a:cubicBezTo>
                    <a:pt x="667" y="1564"/>
                    <a:pt x="257" y="1359"/>
                    <a:pt x="1" y="1026"/>
                  </a:cubicBezTo>
                  <a:lnTo>
                    <a:pt x="1" y="54208"/>
                  </a:lnTo>
                  <a:cubicBezTo>
                    <a:pt x="1" y="55874"/>
                    <a:pt x="1359" y="57207"/>
                    <a:pt x="2999" y="57207"/>
                  </a:cubicBezTo>
                  <a:lnTo>
                    <a:pt x="61436" y="57207"/>
                  </a:lnTo>
                  <a:cubicBezTo>
                    <a:pt x="63076" y="57207"/>
                    <a:pt x="64409" y="55848"/>
                    <a:pt x="64409" y="54208"/>
                  </a:cubicBezTo>
                  <a:lnTo>
                    <a:pt x="64409" y="1026"/>
                  </a:lnTo>
                  <a:cubicBezTo>
                    <a:pt x="64153" y="1359"/>
                    <a:pt x="63743" y="1564"/>
                    <a:pt x="63307" y="1564"/>
                  </a:cubicBezTo>
                  <a:cubicBezTo>
                    <a:pt x="62025" y="1564"/>
                    <a:pt x="62025" y="0"/>
                    <a:pt x="60718" y="0"/>
                  </a:cubicBezTo>
                  <a:cubicBezTo>
                    <a:pt x="59411" y="0"/>
                    <a:pt x="59437" y="1564"/>
                    <a:pt x="58130" y="1564"/>
                  </a:cubicBezTo>
                  <a:cubicBezTo>
                    <a:pt x="56822" y="1564"/>
                    <a:pt x="56848" y="0"/>
                    <a:pt x="55541" y="0"/>
                  </a:cubicBezTo>
                  <a:cubicBezTo>
                    <a:pt x="54234" y="0"/>
                    <a:pt x="54234" y="1564"/>
                    <a:pt x="52927" y="1564"/>
                  </a:cubicBezTo>
                  <a:cubicBezTo>
                    <a:pt x="51645" y="1564"/>
                    <a:pt x="51645" y="0"/>
                    <a:pt x="50338" y="0"/>
                  </a:cubicBezTo>
                  <a:cubicBezTo>
                    <a:pt x="49031" y="0"/>
                    <a:pt x="49057" y="1564"/>
                    <a:pt x="47749" y="1564"/>
                  </a:cubicBezTo>
                  <a:cubicBezTo>
                    <a:pt x="46442" y="1564"/>
                    <a:pt x="46468" y="0"/>
                    <a:pt x="45161" y="0"/>
                  </a:cubicBezTo>
                  <a:cubicBezTo>
                    <a:pt x="43854" y="0"/>
                    <a:pt x="43854" y="1564"/>
                    <a:pt x="42572" y="1564"/>
                  </a:cubicBezTo>
                  <a:cubicBezTo>
                    <a:pt x="41265" y="1564"/>
                    <a:pt x="41291" y="0"/>
                    <a:pt x="39984" y="0"/>
                  </a:cubicBezTo>
                  <a:cubicBezTo>
                    <a:pt x="38676" y="0"/>
                    <a:pt x="38702" y="1564"/>
                    <a:pt x="37395" y="1564"/>
                  </a:cubicBezTo>
                  <a:cubicBezTo>
                    <a:pt x="36062" y="1564"/>
                    <a:pt x="36088" y="0"/>
                    <a:pt x="34781" y="0"/>
                  </a:cubicBezTo>
                  <a:cubicBezTo>
                    <a:pt x="33499" y="0"/>
                    <a:pt x="33499" y="1564"/>
                    <a:pt x="32192" y="1564"/>
                  </a:cubicBezTo>
                  <a:cubicBezTo>
                    <a:pt x="30910" y="1564"/>
                    <a:pt x="30910" y="0"/>
                    <a:pt x="29603" y="0"/>
                  </a:cubicBezTo>
                  <a:cubicBezTo>
                    <a:pt x="28296" y="0"/>
                    <a:pt x="28322" y="1564"/>
                    <a:pt x="27015" y="1564"/>
                  </a:cubicBezTo>
                  <a:cubicBezTo>
                    <a:pt x="25708" y="1564"/>
                    <a:pt x="25733" y="0"/>
                    <a:pt x="24426" y="0"/>
                  </a:cubicBezTo>
                  <a:cubicBezTo>
                    <a:pt x="23119" y="0"/>
                    <a:pt x="23145" y="1564"/>
                    <a:pt x="21837" y="1564"/>
                  </a:cubicBezTo>
                  <a:cubicBezTo>
                    <a:pt x="20505" y="1564"/>
                    <a:pt x="20556" y="0"/>
                    <a:pt x="19223" y="0"/>
                  </a:cubicBezTo>
                  <a:cubicBezTo>
                    <a:pt x="17916" y="0"/>
                    <a:pt x="17942" y="1564"/>
                    <a:pt x="16634" y="1564"/>
                  </a:cubicBezTo>
                  <a:cubicBezTo>
                    <a:pt x="15327" y="1564"/>
                    <a:pt x="15353" y="0"/>
                    <a:pt x="14046" y="0"/>
                  </a:cubicBezTo>
                  <a:cubicBezTo>
                    <a:pt x="12739" y="0"/>
                    <a:pt x="12764" y="1564"/>
                    <a:pt x="11457" y="1564"/>
                  </a:cubicBezTo>
                  <a:cubicBezTo>
                    <a:pt x="10150" y="1564"/>
                    <a:pt x="10176" y="0"/>
                    <a:pt x="8869" y="0"/>
                  </a:cubicBezTo>
                  <a:cubicBezTo>
                    <a:pt x="7561" y="0"/>
                    <a:pt x="7587" y="1564"/>
                    <a:pt x="6280" y="1564"/>
                  </a:cubicBezTo>
                  <a:cubicBezTo>
                    <a:pt x="4973" y="1564"/>
                    <a:pt x="4973" y="0"/>
                    <a:pt x="3691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935" name="Google Shape;2935;p64"/>
            <p:cNvGrpSpPr/>
            <p:nvPr/>
          </p:nvGrpSpPr>
          <p:grpSpPr>
            <a:xfrm>
              <a:off x="777214" y="2512225"/>
              <a:ext cx="1609575" cy="433175"/>
              <a:chOff x="777214" y="2512225"/>
              <a:chExt cx="1609575" cy="433175"/>
            </a:xfrm>
          </p:grpSpPr>
          <p:sp>
            <p:nvSpPr>
              <p:cNvPr id="2936" name="Google Shape;2936;p64"/>
              <p:cNvSpPr/>
              <p:nvPr/>
            </p:nvSpPr>
            <p:spPr>
              <a:xfrm>
                <a:off x="777214" y="2596800"/>
                <a:ext cx="1609575" cy="302475"/>
              </a:xfrm>
              <a:custGeom>
                <a:avLst/>
                <a:gdLst/>
                <a:ahLst/>
                <a:cxnLst/>
                <a:rect l="l" t="t" r="r" b="b"/>
                <a:pathLst>
                  <a:path w="64383" h="12099" extrusionOk="0">
                    <a:moveTo>
                      <a:pt x="2973" y="1"/>
                    </a:moveTo>
                    <a:cubicBezTo>
                      <a:pt x="1333" y="1"/>
                      <a:pt x="0" y="1333"/>
                      <a:pt x="0" y="2999"/>
                    </a:cubicBezTo>
                    <a:lnTo>
                      <a:pt x="0" y="12098"/>
                    </a:lnTo>
                    <a:lnTo>
                      <a:pt x="64383" y="12098"/>
                    </a:lnTo>
                    <a:lnTo>
                      <a:pt x="64383" y="2999"/>
                    </a:lnTo>
                    <a:cubicBezTo>
                      <a:pt x="64383" y="1333"/>
                      <a:pt x="63050" y="1"/>
                      <a:pt x="61410" y="1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7" name="Google Shape;2937;p64"/>
              <p:cNvSpPr/>
              <p:nvPr/>
            </p:nvSpPr>
            <p:spPr>
              <a:xfrm>
                <a:off x="858950" y="2701875"/>
                <a:ext cx="1435950" cy="92325"/>
              </a:xfrm>
              <a:custGeom>
                <a:avLst/>
                <a:gdLst/>
                <a:ahLst/>
                <a:cxnLst/>
                <a:rect l="l" t="t" r="r" b="b"/>
                <a:pathLst>
                  <a:path w="57438" h="3693" extrusionOk="0">
                    <a:moveTo>
                      <a:pt x="2461" y="1"/>
                    </a:moveTo>
                    <a:cubicBezTo>
                      <a:pt x="821" y="1"/>
                      <a:pt x="1" y="2000"/>
                      <a:pt x="1154" y="3153"/>
                    </a:cubicBezTo>
                    <a:cubicBezTo>
                      <a:pt x="1534" y="3526"/>
                      <a:pt x="1997" y="3692"/>
                      <a:pt x="2450" y="3692"/>
                    </a:cubicBezTo>
                    <a:cubicBezTo>
                      <a:pt x="3401" y="3692"/>
                      <a:pt x="4307" y="2957"/>
                      <a:pt x="4307" y="1846"/>
                    </a:cubicBezTo>
                    <a:cubicBezTo>
                      <a:pt x="4307" y="821"/>
                      <a:pt x="3486" y="1"/>
                      <a:pt x="2461" y="1"/>
                    </a:cubicBezTo>
                    <a:close/>
                    <a:moveTo>
                      <a:pt x="9125" y="1"/>
                    </a:moveTo>
                    <a:cubicBezTo>
                      <a:pt x="7459" y="1"/>
                      <a:pt x="6639" y="2000"/>
                      <a:pt x="7792" y="3153"/>
                    </a:cubicBezTo>
                    <a:cubicBezTo>
                      <a:pt x="8173" y="3526"/>
                      <a:pt x="8636" y="3692"/>
                      <a:pt x="9088" y="3692"/>
                    </a:cubicBezTo>
                    <a:cubicBezTo>
                      <a:pt x="10039" y="3692"/>
                      <a:pt x="10945" y="2957"/>
                      <a:pt x="10945" y="1846"/>
                    </a:cubicBezTo>
                    <a:cubicBezTo>
                      <a:pt x="10945" y="821"/>
                      <a:pt x="10125" y="1"/>
                      <a:pt x="9125" y="1"/>
                    </a:cubicBezTo>
                    <a:close/>
                    <a:moveTo>
                      <a:pt x="15763" y="1"/>
                    </a:moveTo>
                    <a:cubicBezTo>
                      <a:pt x="14097" y="1"/>
                      <a:pt x="13277" y="2000"/>
                      <a:pt x="14456" y="3153"/>
                    </a:cubicBezTo>
                    <a:cubicBezTo>
                      <a:pt x="14828" y="3526"/>
                      <a:pt x="15288" y="3692"/>
                      <a:pt x="15741" y="3692"/>
                    </a:cubicBezTo>
                    <a:cubicBezTo>
                      <a:pt x="16691" y="3692"/>
                      <a:pt x="17609" y="2957"/>
                      <a:pt x="17609" y="1846"/>
                    </a:cubicBezTo>
                    <a:cubicBezTo>
                      <a:pt x="17609" y="821"/>
                      <a:pt x="16788" y="1"/>
                      <a:pt x="15763" y="1"/>
                    </a:cubicBezTo>
                    <a:close/>
                    <a:moveTo>
                      <a:pt x="22401" y="1"/>
                    </a:moveTo>
                    <a:cubicBezTo>
                      <a:pt x="20735" y="1"/>
                      <a:pt x="19915" y="2000"/>
                      <a:pt x="21094" y="3153"/>
                    </a:cubicBezTo>
                    <a:cubicBezTo>
                      <a:pt x="21466" y="3526"/>
                      <a:pt x="21926" y="3692"/>
                      <a:pt x="22379" y="3692"/>
                    </a:cubicBezTo>
                    <a:cubicBezTo>
                      <a:pt x="23329" y="3692"/>
                      <a:pt x="24247" y="2957"/>
                      <a:pt x="24247" y="1846"/>
                    </a:cubicBezTo>
                    <a:cubicBezTo>
                      <a:pt x="24247" y="821"/>
                      <a:pt x="23401" y="1"/>
                      <a:pt x="22401" y="1"/>
                    </a:cubicBezTo>
                    <a:close/>
                    <a:moveTo>
                      <a:pt x="29040" y="1"/>
                    </a:moveTo>
                    <a:cubicBezTo>
                      <a:pt x="27399" y="1"/>
                      <a:pt x="26553" y="2000"/>
                      <a:pt x="27732" y="3153"/>
                    </a:cubicBezTo>
                    <a:cubicBezTo>
                      <a:pt x="28105" y="3526"/>
                      <a:pt x="28565" y="3692"/>
                      <a:pt x="29017" y="3692"/>
                    </a:cubicBezTo>
                    <a:cubicBezTo>
                      <a:pt x="29968" y="3692"/>
                      <a:pt x="30885" y="2957"/>
                      <a:pt x="30885" y="1846"/>
                    </a:cubicBezTo>
                    <a:cubicBezTo>
                      <a:pt x="30885" y="821"/>
                      <a:pt x="30039" y="1"/>
                      <a:pt x="29040" y="1"/>
                    </a:cubicBezTo>
                    <a:close/>
                    <a:moveTo>
                      <a:pt x="35678" y="1"/>
                    </a:moveTo>
                    <a:cubicBezTo>
                      <a:pt x="34037" y="1"/>
                      <a:pt x="33217" y="2000"/>
                      <a:pt x="34371" y="3153"/>
                    </a:cubicBezTo>
                    <a:cubicBezTo>
                      <a:pt x="34743" y="3526"/>
                      <a:pt x="35203" y="3692"/>
                      <a:pt x="35656" y="3692"/>
                    </a:cubicBezTo>
                    <a:cubicBezTo>
                      <a:pt x="36606" y="3692"/>
                      <a:pt x="37523" y="2957"/>
                      <a:pt x="37523" y="1846"/>
                    </a:cubicBezTo>
                    <a:cubicBezTo>
                      <a:pt x="37523" y="821"/>
                      <a:pt x="36703" y="1"/>
                      <a:pt x="35678" y="1"/>
                    </a:cubicBezTo>
                    <a:close/>
                    <a:moveTo>
                      <a:pt x="42316" y="1"/>
                    </a:moveTo>
                    <a:cubicBezTo>
                      <a:pt x="40676" y="1"/>
                      <a:pt x="39856" y="2000"/>
                      <a:pt x="41009" y="3153"/>
                    </a:cubicBezTo>
                    <a:cubicBezTo>
                      <a:pt x="41381" y="3526"/>
                      <a:pt x="41841" y="3692"/>
                      <a:pt x="42294" y="3692"/>
                    </a:cubicBezTo>
                    <a:cubicBezTo>
                      <a:pt x="43244" y="3692"/>
                      <a:pt x="44161" y="2957"/>
                      <a:pt x="44161" y="1846"/>
                    </a:cubicBezTo>
                    <a:cubicBezTo>
                      <a:pt x="44161" y="821"/>
                      <a:pt x="43341" y="1"/>
                      <a:pt x="42316" y="1"/>
                    </a:cubicBezTo>
                    <a:close/>
                    <a:moveTo>
                      <a:pt x="48954" y="1"/>
                    </a:moveTo>
                    <a:cubicBezTo>
                      <a:pt x="47314" y="1"/>
                      <a:pt x="46494" y="2000"/>
                      <a:pt x="47647" y="3153"/>
                    </a:cubicBezTo>
                    <a:cubicBezTo>
                      <a:pt x="48019" y="3526"/>
                      <a:pt x="48479" y="3692"/>
                      <a:pt x="48932" y="3692"/>
                    </a:cubicBezTo>
                    <a:cubicBezTo>
                      <a:pt x="49882" y="3692"/>
                      <a:pt x="50800" y="2957"/>
                      <a:pt x="50800" y="1846"/>
                    </a:cubicBezTo>
                    <a:cubicBezTo>
                      <a:pt x="50800" y="821"/>
                      <a:pt x="49979" y="1"/>
                      <a:pt x="48954" y="1"/>
                    </a:cubicBezTo>
                    <a:close/>
                    <a:moveTo>
                      <a:pt x="55592" y="1"/>
                    </a:moveTo>
                    <a:cubicBezTo>
                      <a:pt x="53952" y="1"/>
                      <a:pt x="53132" y="2000"/>
                      <a:pt x="54285" y="3153"/>
                    </a:cubicBezTo>
                    <a:cubicBezTo>
                      <a:pt x="54666" y="3526"/>
                      <a:pt x="55129" y="3692"/>
                      <a:pt x="55581" y="3692"/>
                    </a:cubicBezTo>
                    <a:cubicBezTo>
                      <a:pt x="56532" y="3692"/>
                      <a:pt x="57438" y="2957"/>
                      <a:pt x="57438" y="1846"/>
                    </a:cubicBezTo>
                    <a:cubicBezTo>
                      <a:pt x="57438" y="821"/>
                      <a:pt x="56618" y="1"/>
                      <a:pt x="55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8" name="Google Shape;2938;p64"/>
              <p:cNvSpPr/>
              <p:nvPr/>
            </p:nvSpPr>
            <p:spPr>
              <a:xfrm>
                <a:off x="1031132" y="2700757"/>
                <a:ext cx="987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935" extrusionOk="0">
                    <a:moveTo>
                      <a:pt x="2177" y="1"/>
                    </a:moveTo>
                    <a:cubicBezTo>
                      <a:pt x="1905" y="1"/>
                      <a:pt x="1626" y="62"/>
                      <a:pt x="1359" y="192"/>
                    </a:cubicBezTo>
                    <a:cubicBezTo>
                      <a:pt x="334" y="679"/>
                      <a:pt x="0" y="2012"/>
                      <a:pt x="692" y="2934"/>
                    </a:cubicBezTo>
                    <a:cubicBezTo>
                      <a:pt x="641" y="2781"/>
                      <a:pt x="616" y="2601"/>
                      <a:pt x="616" y="2447"/>
                    </a:cubicBezTo>
                    <a:cubicBezTo>
                      <a:pt x="616" y="1306"/>
                      <a:pt x="1539" y="590"/>
                      <a:pt x="2482" y="590"/>
                    </a:cubicBezTo>
                    <a:cubicBezTo>
                      <a:pt x="3021" y="590"/>
                      <a:pt x="3565" y="823"/>
                      <a:pt x="3947" y="1345"/>
                    </a:cubicBezTo>
                    <a:cubicBezTo>
                      <a:pt x="3718" y="523"/>
                      <a:pt x="2976" y="1"/>
                      <a:pt x="2177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9" name="Google Shape;2939;p64"/>
              <p:cNvSpPr/>
              <p:nvPr/>
            </p:nvSpPr>
            <p:spPr>
              <a:xfrm>
                <a:off x="1363032" y="2700758"/>
                <a:ext cx="987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935" extrusionOk="0">
                    <a:moveTo>
                      <a:pt x="2177" y="1"/>
                    </a:moveTo>
                    <a:cubicBezTo>
                      <a:pt x="1905" y="1"/>
                      <a:pt x="1626" y="62"/>
                      <a:pt x="1359" y="192"/>
                    </a:cubicBezTo>
                    <a:cubicBezTo>
                      <a:pt x="334" y="679"/>
                      <a:pt x="1" y="2012"/>
                      <a:pt x="693" y="2934"/>
                    </a:cubicBezTo>
                    <a:cubicBezTo>
                      <a:pt x="642" y="2781"/>
                      <a:pt x="616" y="2601"/>
                      <a:pt x="616" y="2447"/>
                    </a:cubicBezTo>
                    <a:cubicBezTo>
                      <a:pt x="616" y="1306"/>
                      <a:pt x="1540" y="590"/>
                      <a:pt x="2482" y="590"/>
                    </a:cubicBezTo>
                    <a:cubicBezTo>
                      <a:pt x="3021" y="590"/>
                      <a:pt x="3566" y="823"/>
                      <a:pt x="3948" y="1345"/>
                    </a:cubicBezTo>
                    <a:cubicBezTo>
                      <a:pt x="3719" y="523"/>
                      <a:pt x="2976" y="1"/>
                      <a:pt x="2177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64"/>
              <p:cNvSpPr/>
              <p:nvPr/>
            </p:nvSpPr>
            <p:spPr>
              <a:xfrm>
                <a:off x="1197082" y="2700757"/>
                <a:ext cx="987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935" extrusionOk="0">
                    <a:moveTo>
                      <a:pt x="2177" y="1"/>
                    </a:moveTo>
                    <a:cubicBezTo>
                      <a:pt x="1905" y="1"/>
                      <a:pt x="1626" y="62"/>
                      <a:pt x="1359" y="192"/>
                    </a:cubicBezTo>
                    <a:cubicBezTo>
                      <a:pt x="334" y="679"/>
                      <a:pt x="1" y="2012"/>
                      <a:pt x="693" y="2934"/>
                    </a:cubicBezTo>
                    <a:cubicBezTo>
                      <a:pt x="641" y="2781"/>
                      <a:pt x="616" y="2601"/>
                      <a:pt x="616" y="2447"/>
                    </a:cubicBezTo>
                    <a:cubicBezTo>
                      <a:pt x="616" y="1306"/>
                      <a:pt x="1540" y="590"/>
                      <a:pt x="2482" y="590"/>
                    </a:cubicBezTo>
                    <a:cubicBezTo>
                      <a:pt x="3021" y="590"/>
                      <a:pt x="3566" y="823"/>
                      <a:pt x="3948" y="1345"/>
                    </a:cubicBezTo>
                    <a:cubicBezTo>
                      <a:pt x="3718" y="523"/>
                      <a:pt x="2976" y="1"/>
                      <a:pt x="2177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1" name="Google Shape;2941;p64"/>
              <p:cNvSpPr/>
              <p:nvPr/>
            </p:nvSpPr>
            <p:spPr>
              <a:xfrm>
                <a:off x="2193457" y="2700757"/>
                <a:ext cx="987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935" extrusionOk="0">
                    <a:moveTo>
                      <a:pt x="2166" y="1"/>
                    </a:moveTo>
                    <a:cubicBezTo>
                      <a:pt x="1895" y="1"/>
                      <a:pt x="1620" y="62"/>
                      <a:pt x="1359" y="192"/>
                    </a:cubicBezTo>
                    <a:cubicBezTo>
                      <a:pt x="334" y="679"/>
                      <a:pt x="0" y="2012"/>
                      <a:pt x="667" y="2934"/>
                    </a:cubicBezTo>
                    <a:cubicBezTo>
                      <a:pt x="641" y="2781"/>
                      <a:pt x="616" y="2601"/>
                      <a:pt x="616" y="2447"/>
                    </a:cubicBezTo>
                    <a:cubicBezTo>
                      <a:pt x="616" y="1306"/>
                      <a:pt x="1529" y="590"/>
                      <a:pt x="2471" y="590"/>
                    </a:cubicBezTo>
                    <a:cubicBezTo>
                      <a:pt x="3009" y="590"/>
                      <a:pt x="3556" y="823"/>
                      <a:pt x="3947" y="1345"/>
                    </a:cubicBezTo>
                    <a:cubicBezTo>
                      <a:pt x="3718" y="523"/>
                      <a:pt x="2961" y="1"/>
                      <a:pt x="2166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64"/>
              <p:cNvSpPr/>
              <p:nvPr/>
            </p:nvSpPr>
            <p:spPr>
              <a:xfrm>
                <a:off x="865182" y="2700757"/>
                <a:ext cx="987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935" extrusionOk="0">
                    <a:moveTo>
                      <a:pt x="2177" y="1"/>
                    </a:moveTo>
                    <a:cubicBezTo>
                      <a:pt x="1905" y="1"/>
                      <a:pt x="1626" y="62"/>
                      <a:pt x="1359" y="192"/>
                    </a:cubicBezTo>
                    <a:cubicBezTo>
                      <a:pt x="333" y="679"/>
                      <a:pt x="0" y="2012"/>
                      <a:pt x="692" y="2934"/>
                    </a:cubicBezTo>
                    <a:cubicBezTo>
                      <a:pt x="641" y="2781"/>
                      <a:pt x="615" y="2601"/>
                      <a:pt x="615" y="2447"/>
                    </a:cubicBezTo>
                    <a:cubicBezTo>
                      <a:pt x="615" y="1306"/>
                      <a:pt x="1539" y="590"/>
                      <a:pt x="2482" y="590"/>
                    </a:cubicBezTo>
                    <a:cubicBezTo>
                      <a:pt x="3020" y="590"/>
                      <a:pt x="3565" y="823"/>
                      <a:pt x="3947" y="1345"/>
                    </a:cubicBezTo>
                    <a:cubicBezTo>
                      <a:pt x="3718" y="523"/>
                      <a:pt x="2975" y="1"/>
                      <a:pt x="2177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3" name="Google Shape;2943;p64"/>
              <p:cNvSpPr/>
              <p:nvPr/>
            </p:nvSpPr>
            <p:spPr>
              <a:xfrm>
                <a:off x="2027507" y="2700507"/>
                <a:ext cx="98050" cy="7362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945" extrusionOk="0">
                    <a:moveTo>
                      <a:pt x="2141" y="0"/>
                    </a:moveTo>
                    <a:cubicBezTo>
                      <a:pt x="1878" y="0"/>
                      <a:pt x="1611" y="56"/>
                      <a:pt x="1359" y="176"/>
                    </a:cubicBezTo>
                    <a:cubicBezTo>
                      <a:pt x="308" y="689"/>
                      <a:pt x="0" y="2022"/>
                      <a:pt x="692" y="2944"/>
                    </a:cubicBezTo>
                    <a:cubicBezTo>
                      <a:pt x="641" y="2791"/>
                      <a:pt x="615" y="2611"/>
                      <a:pt x="615" y="2457"/>
                    </a:cubicBezTo>
                    <a:cubicBezTo>
                      <a:pt x="599" y="1316"/>
                      <a:pt x="1517" y="600"/>
                      <a:pt x="2457" y="600"/>
                    </a:cubicBezTo>
                    <a:cubicBezTo>
                      <a:pt x="2995" y="600"/>
                      <a:pt x="3540" y="833"/>
                      <a:pt x="3922" y="1355"/>
                    </a:cubicBezTo>
                    <a:cubicBezTo>
                      <a:pt x="3709" y="525"/>
                      <a:pt x="2944" y="0"/>
                      <a:pt x="2141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4" name="Google Shape;2944;p64"/>
              <p:cNvSpPr/>
              <p:nvPr/>
            </p:nvSpPr>
            <p:spPr>
              <a:xfrm>
                <a:off x="1860907" y="2700232"/>
                <a:ext cx="98700" cy="73900"/>
              </a:xfrm>
              <a:custGeom>
                <a:avLst/>
                <a:gdLst/>
                <a:ahLst/>
                <a:cxnLst/>
                <a:rect l="l" t="t" r="r" b="b"/>
                <a:pathLst>
                  <a:path w="3948" h="2956" extrusionOk="0">
                    <a:moveTo>
                      <a:pt x="2161" y="0"/>
                    </a:moveTo>
                    <a:cubicBezTo>
                      <a:pt x="1894" y="0"/>
                      <a:pt x="1621" y="60"/>
                      <a:pt x="1359" y="187"/>
                    </a:cubicBezTo>
                    <a:cubicBezTo>
                      <a:pt x="308" y="700"/>
                      <a:pt x="0" y="2033"/>
                      <a:pt x="692" y="2955"/>
                    </a:cubicBezTo>
                    <a:cubicBezTo>
                      <a:pt x="641" y="2802"/>
                      <a:pt x="616" y="2622"/>
                      <a:pt x="616" y="2468"/>
                    </a:cubicBezTo>
                    <a:cubicBezTo>
                      <a:pt x="616" y="1327"/>
                      <a:pt x="1539" y="611"/>
                      <a:pt x="2482" y="611"/>
                    </a:cubicBezTo>
                    <a:cubicBezTo>
                      <a:pt x="3021" y="611"/>
                      <a:pt x="3565" y="844"/>
                      <a:pt x="3947" y="1366"/>
                    </a:cubicBezTo>
                    <a:cubicBezTo>
                      <a:pt x="3717" y="539"/>
                      <a:pt x="2965" y="0"/>
                      <a:pt x="2161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5" name="Google Shape;2945;p64"/>
              <p:cNvSpPr/>
              <p:nvPr/>
            </p:nvSpPr>
            <p:spPr>
              <a:xfrm>
                <a:off x="1695582" y="2700757"/>
                <a:ext cx="98075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2935" extrusionOk="0">
                    <a:moveTo>
                      <a:pt x="2162" y="1"/>
                    </a:moveTo>
                    <a:cubicBezTo>
                      <a:pt x="1894" y="1"/>
                      <a:pt x="1620" y="62"/>
                      <a:pt x="1359" y="192"/>
                    </a:cubicBezTo>
                    <a:cubicBezTo>
                      <a:pt x="308" y="679"/>
                      <a:pt x="1" y="2012"/>
                      <a:pt x="667" y="2934"/>
                    </a:cubicBezTo>
                    <a:cubicBezTo>
                      <a:pt x="616" y="2781"/>
                      <a:pt x="590" y="2601"/>
                      <a:pt x="590" y="2447"/>
                    </a:cubicBezTo>
                    <a:cubicBezTo>
                      <a:pt x="590" y="1306"/>
                      <a:pt x="1514" y="590"/>
                      <a:pt x="2457" y="590"/>
                    </a:cubicBezTo>
                    <a:cubicBezTo>
                      <a:pt x="2995" y="590"/>
                      <a:pt x="3540" y="823"/>
                      <a:pt x="3922" y="1345"/>
                    </a:cubicBezTo>
                    <a:cubicBezTo>
                      <a:pt x="3693" y="523"/>
                      <a:pt x="2950" y="1"/>
                      <a:pt x="2162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64"/>
              <p:cNvSpPr/>
              <p:nvPr/>
            </p:nvSpPr>
            <p:spPr>
              <a:xfrm>
                <a:off x="1537332" y="2700632"/>
                <a:ext cx="903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2914" extrusionOk="0">
                    <a:moveTo>
                      <a:pt x="1854" y="1"/>
                    </a:moveTo>
                    <a:cubicBezTo>
                      <a:pt x="928" y="1"/>
                      <a:pt x="0" y="650"/>
                      <a:pt x="0" y="1837"/>
                    </a:cubicBezTo>
                    <a:cubicBezTo>
                      <a:pt x="0" y="2222"/>
                      <a:pt x="128" y="2606"/>
                      <a:pt x="359" y="2914"/>
                    </a:cubicBezTo>
                    <a:cubicBezTo>
                      <a:pt x="308" y="2760"/>
                      <a:pt x="282" y="2606"/>
                      <a:pt x="282" y="2452"/>
                    </a:cubicBezTo>
                    <a:cubicBezTo>
                      <a:pt x="282" y="1311"/>
                      <a:pt x="1206" y="595"/>
                      <a:pt x="2149" y="595"/>
                    </a:cubicBezTo>
                    <a:cubicBezTo>
                      <a:pt x="2687" y="595"/>
                      <a:pt x="3232" y="828"/>
                      <a:pt x="3614" y="1350"/>
                    </a:cubicBezTo>
                    <a:cubicBezTo>
                      <a:pt x="3361" y="431"/>
                      <a:pt x="2608" y="1"/>
                      <a:pt x="1854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64"/>
              <p:cNvSpPr/>
              <p:nvPr/>
            </p:nvSpPr>
            <p:spPr>
              <a:xfrm>
                <a:off x="1579800" y="2512225"/>
                <a:ext cx="353075" cy="433175"/>
              </a:xfrm>
              <a:custGeom>
                <a:avLst/>
                <a:gdLst/>
                <a:ahLst/>
                <a:cxnLst/>
                <a:rect l="l" t="t" r="r" b="b"/>
                <a:pathLst>
                  <a:path w="14123" h="17327" extrusionOk="0">
                    <a:moveTo>
                      <a:pt x="9848" y="0"/>
                    </a:moveTo>
                    <a:cubicBezTo>
                      <a:pt x="8500" y="0"/>
                      <a:pt x="7188" y="733"/>
                      <a:pt x="6511" y="2000"/>
                    </a:cubicBezTo>
                    <a:lnTo>
                      <a:pt x="5793" y="3384"/>
                    </a:lnTo>
                    <a:lnTo>
                      <a:pt x="7023" y="3384"/>
                    </a:lnTo>
                    <a:lnTo>
                      <a:pt x="7485" y="2512"/>
                    </a:lnTo>
                    <a:cubicBezTo>
                      <a:pt x="7952" y="1594"/>
                      <a:pt x="8900" y="1056"/>
                      <a:pt x="9876" y="1056"/>
                    </a:cubicBezTo>
                    <a:cubicBezTo>
                      <a:pt x="10290" y="1056"/>
                      <a:pt x="10709" y="1153"/>
                      <a:pt x="11098" y="1359"/>
                    </a:cubicBezTo>
                    <a:cubicBezTo>
                      <a:pt x="12406" y="2051"/>
                      <a:pt x="12892" y="3691"/>
                      <a:pt x="12175" y="4998"/>
                    </a:cubicBezTo>
                    <a:lnTo>
                      <a:pt x="6998" y="14815"/>
                    </a:lnTo>
                    <a:cubicBezTo>
                      <a:pt x="6519" y="15700"/>
                      <a:pt x="5601" y="16206"/>
                      <a:pt x="4656" y="16206"/>
                    </a:cubicBezTo>
                    <a:cubicBezTo>
                      <a:pt x="4233" y="16206"/>
                      <a:pt x="3805" y="16105"/>
                      <a:pt x="3409" y="15891"/>
                    </a:cubicBezTo>
                    <a:cubicBezTo>
                      <a:pt x="2128" y="15225"/>
                      <a:pt x="1615" y="13610"/>
                      <a:pt x="2307" y="12329"/>
                    </a:cubicBezTo>
                    <a:lnTo>
                      <a:pt x="5972" y="5357"/>
                    </a:lnTo>
                    <a:lnTo>
                      <a:pt x="5024" y="4845"/>
                    </a:lnTo>
                    <a:lnTo>
                      <a:pt x="1333" y="11816"/>
                    </a:lnTo>
                    <a:cubicBezTo>
                      <a:pt x="1" y="14302"/>
                      <a:pt x="1820" y="17301"/>
                      <a:pt x="4640" y="17326"/>
                    </a:cubicBezTo>
                    <a:cubicBezTo>
                      <a:pt x="6024" y="17326"/>
                      <a:pt x="7305" y="16557"/>
                      <a:pt x="7972" y="15327"/>
                    </a:cubicBezTo>
                    <a:lnTo>
                      <a:pt x="13149" y="5537"/>
                    </a:lnTo>
                    <a:cubicBezTo>
                      <a:pt x="14123" y="3691"/>
                      <a:pt x="13431" y="1410"/>
                      <a:pt x="11585" y="436"/>
                    </a:cubicBezTo>
                    <a:cubicBezTo>
                      <a:pt x="11032" y="140"/>
                      <a:pt x="10436" y="0"/>
                      <a:pt x="9848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948" name="Google Shape;2948;p64"/>
          <p:cNvSpPr/>
          <p:nvPr/>
        </p:nvSpPr>
        <p:spPr>
          <a:xfrm rot="19954179">
            <a:off x="-23775" y="1811549"/>
            <a:ext cx="2987610" cy="3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SzPts val="1200"/>
            </a:pPr>
            <a:r>
              <a:rPr lang="en" sz="3600" b="1" dirty="0">
                <a:solidFill>
                  <a:srgbClr val="002060"/>
                </a:solidFill>
                <a:latin typeface="Delius Swash Caps"/>
                <a:sym typeface="Delius Swash Caps"/>
              </a:rPr>
              <a:t>Perspectives</a:t>
            </a:r>
            <a:endParaRPr sz="3600" b="1" dirty="0">
              <a:solidFill>
                <a:srgbClr val="002060"/>
              </a:solidFill>
              <a:latin typeface="Delius Swash Caps"/>
              <a:sym typeface="Delius Swash Caps"/>
            </a:endParaRPr>
          </a:p>
        </p:txBody>
      </p:sp>
      <p:sp>
        <p:nvSpPr>
          <p:cNvPr id="2997" name="Google Shape;2997;p64"/>
          <p:cNvSpPr/>
          <p:nvPr/>
        </p:nvSpPr>
        <p:spPr>
          <a:xfrm rot="20471406" flipH="1">
            <a:off x="2600587" y="2156088"/>
            <a:ext cx="338600" cy="293575"/>
          </a:xfrm>
          <a:custGeom>
            <a:avLst/>
            <a:gdLst/>
            <a:ahLst/>
            <a:cxnLst/>
            <a:rect l="l" t="t" r="r" b="b"/>
            <a:pathLst>
              <a:path w="13544" h="11743" extrusionOk="0">
                <a:moveTo>
                  <a:pt x="6438" y="992"/>
                </a:moveTo>
                <a:cubicBezTo>
                  <a:pt x="6467" y="992"/>
                  <a:pt x="6479" y="1072"/>
                  <a:pt x="6538" y="1210"/>
                </a:cubicBezTo>
                <a:cubicBezTo>
                  <a:pt x="6672" y="1444"/>
                  <a:pt x="6672" y="1577"/>
                  <a:pt x="6738" y="1777"/>
                </a:cubicBezTo>
                <a:lnTo>
                  <a:pt x="7306" y="3245"/>
                </a:lnTo>
                <a:cubicBezTo>
                  <a:pt x="7606" y="4012"/>
                  <a:pt x="7773" y="4579"/>
                  <a:pt x="8673" y="4579"/>
                </a:cubicBezTo>
                <a:cubicBezTo>
                  <a:pt x="9707" y="4579"/>
                  <a:pt x="10708" y="4579"/>
                  <a:pt x="11742" y="4680"/>
                </a:cubicBezTo>
                <a:cubicBezTo>
                  <a:pt x="11976" y="4680"/>
                  <a:pt x="12209" y="4713"/>
                  <a:pt x="12443" y="4746"/>
                </a:cubicBezTo>
                <a:cubicBezTo>
                  <a:pt x="12276" y="4880"/>
                  <a:pt x="12142" y="4980"/>
                  <a:pt x="12009" y="5113"/>
                </a:cubicBezTo>
                <a:cubicBezTo>
                  <a:pt x="11609" y="5447"/>
                  <a:pt x="11175" y="5714"/>
                  <a:pt x="10741" y="5947"/>
                </a:cubicBezTo>
                <a:cubicBezTo>
                  <a:pt x="10108" y="6314"/>
                  <a:pt x="9240" y="6414"/>
                  <a:pt x="9174" y="7281"/>
                </a:cubicBezTo>
                <a:cubicBezTo>
                  <a:pt x="9174" y="7815"/>
                  <a:pt x="9174" y="8382"/>
                  <a:pt x="9174" y="8949"/>
                </a:cubicBezTo>
                <a:cubicBezTo>
                  <a:pt x="9240" y="9416"/>
                  <a:pt x="9240" y="9917"/>
                  <a:pt x="9174" y="10384"/>
                </a:cubicBezTo>
                <a:cubicBezTo>
                  <a:pt x="9196" y="10498"/>
                  <a:pt x="9204" y="10549"/>
                  <a:pt x="9185" y="10549"/>
                </a:cubicBezTo>
                <a:cubicBezTo>
                  <a:pt x="9176" y="10549"/>
                  <a:pt x="9161" y="10538"/>
                  <a:pt x="9140" y="10517"/>
                </a:cubicBezTo>
                <a:cubicBezTo>
                  <a:pt x="9007" y="10450"/>
                  <a:pt x="8940" y="10384"/>
                  <a:pt x="8873" y="10250"/>
                </a:cubicBezTo>
                <a:cubicBezTo>
                  <a:pt x="8707" y="10050"/>
                  <a:pt x="8573" y="9850"/>
                  <a:pt x="8440" y="9616"/>
                </a:cubicBezTo>
                <a:lnTo>
                  <a:pt x="7572" y="8282"/>
                </a:lnTo>
                <a:cubicBezTo>
                  <a:pt x="7477" y="8130"/>
                  <a:pt x="7327" y="8053"/>
                  <a:pt x="7173" y="8053"/>
                </a:cubicBezTo>
                <a:cubicBezTo>
                  <a:pt x="7057" y="8053"/>
                  <a:pt x="6939" y="8096"/>
                  <a:pt x="6839" y="8182"/>
                </a:cubicBezTo>
                <a:cubicBezTo>
                  <a:pt x="6438" y="8616"/>
                  <a:pt x="6038" y="9049"/>
                  <a:pt x="5604" y="9483"/>
                </a:cubicBezTo>
                <a:cubicBezTo>
                  <a:pt x="5371" y="9650"/>
                  <a:pt x="5171" y="9850"/>
                  <a:pt x="4971" y="10017"/>
                </a:cubicBezTo>
                <a:cubicBezTo>
                  <a:pt x="4737" y="10284"/>
                  <a:pt x="4470" y="10484"/>
                  <a:pt x="4170" y="10651"/>
                </a:cubicBezTo>
                <a:cubicBezTo>
                  <a:pt x="4170" y="10651"/>
                  <a:pt x="4037" y="10751"/>
                  <a:pt x="4037" y="10751"/>
                </a:cubicBezTo>
                <a:cubicBezTo>
                  <a:pt x="4037" y="10617"/>
                  <a:pt x="4070" y="10450"/>
                  <a:pt x="4103" y="10284"/>
                </a:cubicBezTo>
                <a:cubicBezTo>
                  <a:pt x="4170" y="9983"/>
                  <a:pt x="4237" y="9717"/>
                  <a:pt x="4270" y="9416"/>
                </a:cubicBezTo>
                <a:cubicBezTo>
                  <a:pt x="4403" y="8783"/>
                  <a:pt x="4537" y="8182"/>
                  <a:pt x="4704" y="7515"/>
                </a:cubicBezTo>
                <a:cubicBezTo>
                  <a:pt x="4770" y="7281"/>
                  <a:pt x="4604" y="7015"/>
                  <a:pt x="4370" y="6948"/>
                </a:cubicBezTo>
                <a:cubicBezTo>
                  <a:pt x="3770" y="6748"/>
                  <a:pt x="3169" y="6548"/>
                  <a:pt x="2602" y="6281"/>
                </a:cubicBezTo>
                <a:cubicBezTo>
                  <a:pt x="2335" y="6147"/>
                  <a:pt x="2068" y="6014"/>
                  <a:pt x="1768" y="5847"/>
                </a:cubicBezTo>
                <a:lnTo>
                  <a:pt x="1368" y="5647"/>
                </a:lnTo>
                <a:lnTo>
                  <a:pt x="1247" y="5556"/>
                </a:lnTo>
                <a:lnTo>
                  <a:pt x="1247" y="5556"/>
                </a:lnTo>
                <a:cubicBezTo>
                  <a:pt x="1278" y="5542"/>
                  <a:pt x="1306" y="5528"/>
                  <a:pt x="1335" y="5513"/>
                </a:cubicBezTo>
                <a:cubicBezTo>
                  <a:pt x="1535" y="5480"/>
                  <a:pt x="1735" y="5480"/>
                  <a:pt x="1935" y="5447"/>
                </a:cubicBezTo>
                <a:lnTo>
                  <a:pt x="2836" y="5347"/>
                </a:lnTo>
                <a:lnTo>
                  <a:pt x="4937" y="5113"/>
                </a:lnTo>
                <a:cubicBezTo>
                  <a:pt x="5229" y="5079"/>
                  <a:pt x="5379" y="4815"/>
                  <a:pt x="5375" y="4576"/>
                </a:cubicBezTo>
                <a:lnTo>
                  <a:pt x="5375" y="4576"/>
                </a:lnTo>
                <a:cubicBezTo>
                  <a:pt x="5518" y="4540"/>
                  <a:pt x="5638" y="4433"/>
                  <a:pt x="5671" y="4246"/>
                </a:cubicBezTo>
                <a:cubicBezTo>
                  <a:pt x="5771" y="3712"/>
                  <a:pt x="5871" y="3178"/>
                  <a:pt x="6005" y="2611"/>
                </a:cubicBezTo>
                <a:cubicBezTo>
                  <a:pt x="6071" y="2345"/>
                  <a:pt x="6105" y="2078"/>
                  <a:pt x="6171" y="1811"/>
                </a:cubicBezTo>
                <a:cubicBezTo>
                  <a:pt x="6205" y="1577"/>
                  <a:pt x="6238" y="1344"/>
                  <a:pt x="6338" y="1110"/>
                </a:cubicBezTo>
                <a:cubicBezTo>
                  <a:pt x="6392" y="1029"/>
                  <a:pt x="6419" y="992"/>
                  <a:pt x="6438" y="992"/>
                </a:cubicBezTo>
                <a:close/>
                <a:moveTo>
                  <a:pt x="6414" y="0"/>
                </a:moveTo>
                <a:cubicBezTo>
                  <a:pt x="6069" y="0"/>
                  <a:pt x="5728" y="192"/>
                  <a:pt x="5571" y="577"/>
                </a:cubicBezTo>
                <a:cubicBezTo>
                  <a:pt x="5371" y="1044"/>
                  <a:pt x="5237" y="1544"/>
                  <a:pt x="5171" y="2078"/>
                </a:cubicBezTo>
                <a:cubicBezTo>
                  <a:pt x="5037" y="2711"/>
                  <a:pt x="4904" y="3312"/>
                  <a:pt x="4770" y="3979"/>
                </a:cubicBezTo>
                <a:cubicBezTo>
                  <a:pt x="4758" y="4059"/>
                  <a:pt x="4761" y="4132"/>
                  <a:pt x="4775" y="4197"/>
                </a:cubicBezTo>
                <a:lnTo>
                  <a:pt x="4775" y="4197"/>
                </a:lnTo>
                <a:lnTo>
                  <a:pt x="1935" y="4513"/>
                </a:lnTo>
                <a:cubicBezTo>
                  <a:pt x="1335" y="4579"/>
                  <a:pt x="367" y="4613"/>
                  <a:pt x="167" y="5347"/>
                </a:cubicBezTo>
                <a:cubicBezTo>
                  <a:pt x="0" y="6081"/>
                  <a:pt x="1001" y="6514"/>
                  <a:pt x="1535" y="6781"/>
                </a:cubicBezTo>
                <a:cubicBezTo>
                  <a:pt x="2234" y="7145"/>
                  <a:pt x="2934" y="7462"/>
                  <a:pt x="3673" y="7692"/>
                </a:cubicBezTo>
                <a:lnTo>
                  <a:pt x="3673" y="7692"/>
                </a:lnTo>
                <a:cubicBezTo>
                  <a:pt x="3514" y="8436"/>
                  <a:pt x="3375" y="9165"/>
                  <a:pt x="3236" y="9917"/>
                </a:cubicBezTo>
                <a:cubicBezTo>
                  <a:pt x="3103" y="10517"/>
                  <a:pt x="2836" y="11518"/>
                  <a:pt x="3703" y="11718"/>
                </a:cubicBezTo>
                <a:cubicBezTo>
                  <a:pt x="3773" y="11735"/>
                  <a:pt x="3842" y="11742"/>
                  <a:pt x="3911" y="11742"/>
                </a:cubicBezTo>
                <a:cubicBezTo>
                  <a:pt x="4534" y="11742"/>
                  <a:pt x="5117" y="11111"/>
                  <a:pt x="5538" y="10751"/>
                </a:cubicBezTo>
                <a:cubicBezTo>
                  <a:pt x="6090" y="10277"/>
                  <a:pt x="6602" y="9782"/>
                  <a:pt x="7088" y="9267"/>
                </a:cubicBezTo>
                <a:lnTo>
                  <a:pt x="7088" y="9267"/>
                </a:lnTo>
                <a:lnTo>
                  <a:pt x="7639" y="10083"/>
                </a:lnTo>
                <a:cubicBezTo>
                  <a:pt x="7839" y="10450"/>
                  <a:pt x="8106" y="10817"/>
                  <a:pt x="8440" y="11151"/>
                </a:cubicBezTo>
                <a:cubicBezTo>
                  <a:pt x="8643" y="11327"/>
                  <a:pt x="8917" y="11420"/>
                  <a:pt x="9187" y="11420"/>
                </a:cubicBezTo>
                <a:cubicBezTo>
                  <a:pt x="9583" y="11420"/>
                  <a:pt x="9969" y="11220"/>
                  <a:pt x="10108" y="10784"/>
                </a:cubicBezTo>
                <a:cubicBezTo>
                  <a:pt x="10174" y="10284"/>
                  <a:pt x="10174" y="9817"/>
                  <a:pt x="10141" y="9350"/>
                </a:cubicBezTo>
                <a:lnTo>
                  <a:pt x="10141" y="7682"/>
                </a:lnTo>
                <a:cubicBezTo>
                  <a:pt x="10108" y="7515"/>
                  <a:pt x="10108" y="7381"/>
                  <a:pt x="10141" y="7248"/>
                </a:cubicBezTo>
                <a:cubicBezTo>
                  <a:pt x="10174" y="7181"/>
                  <a:pt x="10274" y="7215"/>
                  <a:pt x="10308" y="7181"/>
                </a:cubicBezTo>
                <a:cubicBezTo>
                  <a:pt x="10474" y="7081"/>
                  <a:pt x="10641" y="7015"/>
                  <a:pt x="10841" y="6948"/>
                </a:cubicBezTo>
                <a:cubicBezTo>
                  <a:pt x="11275" y="6748"/>
                  <a:pt x="11709" y="6481"/>
                  <a:pt x="12142" y="6214"/>
                </a:cubicBezTo>
                <a:cubicBezTo>
                  <a:pt x="12676" y="5814"/>
                  <a:pt x="13543" y="5247"/>
                  <a:pt x="13310" y="4446"/>
                </a:cubicBezTo>
                <a:cubicBezTo>
                  <a:pt x="13043" y="3612"/>
                  <a:pt x="11742" y="3746"/>
                  <a:pt x="11042" y="3679"/>
                </a:cubicBezTo>
                <a:cubicBezTo>
                  <a:pt x="10575" y="3645"/>
                  <a:pt x="10074" y="3645"/>
                  <a:pt x="9574" y="3645"/>
                </a:cubicBezTo>
                <a:lnTo>
                  <a:pt x="8773" y="3645"/>
                </a:lnTo>
                <a:cubicBezTo>
                  <a:pt x="8440" y="3645"/>
                  <a:pt x="8406" y="3479"/>
                  <a:pt x="8273" y="3178"/>
                </a:cubicBezTo>
                <a:lnTo>
                  <a:pt x="7773" y="1777"/>
                </a:lnTo>
                <a:cubicBezTo>
                  <a:pt x="7639" y="1344"/>
                  <a:pt x="7439" y="910"/>
                  <a:pt x="7239" y="477"/>
                </a:cubicBezTo>
                <a:cubicBezTo>
                  <a:pt x="7048" y="159"/>
                  <a:pt x="6729" y="0"/>
                  <a:pt x="64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742;p64">
            <a:extLst>
              <a:ext uri="{FF2B5EF4-FFF2-40B4-BE49-F238E27FC236}">
                <a16:creationId xmlns:a16="http://schemas.microsoft.com/office/drawing/2014/main" id="{EA22B0D6-9BCD-1FE0-C6D1-DF021BCB6F8C}"/>
              </a:ext>
            </a:extLst>
          </p:cNvPr>
          <p:cNvSpPr/>
          <p:nvPr/>
        </p:nvSpPr>
        <p:spPr>
          <a:xfrm rot="19690152" flipV="1">
            <a:off x="187743" y="2166021"/>
            <a:ext cx="2824926" cy="187223"/>
          </a:xfrm>
          <a:custGeom>
            <a:avLst/>
            <a:gdLst/>
            <a:ahLst/>
            <a:cxnLst/>
            <a:rect l="l" t="t" r="r" b="b"/>
            <a:pathLst>
              <a:path w="24587" h="1934" extrusionOk="0">
                <a:moveTo>
                  <a:pt x="24207" y="1"/>
                </a:moveTo>
                <a:cubicBezTo>
                  <a:pt x="24192" y="1"/>
                  <a:pt x="24177" y="2"/>
                  <a:pt x="24161" y="3"/>
                </a:cubicBezTo>
                <a:cubicBezTo>
                  <a:pt x="16166" y="805"/>
                  <a:pt x="8221" y="1407"/>
                  <a:pt x="201" y="1633"/>
                </a:cubicBezTo>
                <a:cubicBezTo>
                  <a:pt x="1" y="1658"/>
                  <a:pt x="1" y="1933"/>
                  <a:pt x="201" y="1933"/>
                </a:cubicBezTo>
                <a:cubicBezTo>
                  <a:pt x="8171" y="1708"/>
                  <a:pt x="16216" y="1357"/>
                  <a:pt x="24161" y="630"/>
                </a:cubicBezTo>
                <a:cubicBezTo>
                  <a:pt x="24571" y="606"/>
                  <a:pt x="24587" y="1"/>
                  <a:pt x="24207" y="1"/>
                </a:cubicBezTo>
                <a:close/>
              </a:path>
            </a:pathLst>
          </a:custGeom>
          <a:solidFill>
            <a:srgbClr val="1C1C1B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2930;p64">
            <a:extLst>
              <a:ext uri="{FF2B5EF4-FFF2-40B4-BE49-F238E27FC236}">
                <a16:creationId xmlns:a16="http://schemas.microsoft.com/office/drawing/2014/main" id="{DFB10AB6-4022-226E-4C6C-551E82ACEFF7}"/>
              </a:ext>
            </a:extLst>
          </p:cNvPr>
          <p:cNvSpPr txBox="1">
            <a:spLocks/>
          </p:cNvSpPr>
          <p:nvPr/>
        </p:nvSpPr>
        <p:spPr>
          <a:xfrm flipH="1">
            <a:off x="3534463" y="1689703"/>
            <a:ext cx="5341124" cy="1615974"/>
          </a:xfrm>
          <a:prstGeom prst="rect">
            <a:avLst/>
          </a:prstGeom>
          <a:noFill/>
          <a:ln w="19050" cap="rnd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just">
              <a:lnSpc>
                <a:spcPct val="15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can incorporate a </a:t>
            </a:r>
            <a:r>
              <a:rPr lang="en-US" b="1" dirty="0">
                <a:solidFill>
                  <a:schemeClr val="bg2"/>
                </a:solidFill>
              </a:rPr>
              <a:t>feature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that includes an </a:t>
            </a:r>
            <a:r>
              <a:rPr lang="en-US" b="1" dirty="0">
                <a:solidFill>
                  <a:schemeClr val="bg2"/>
                </a:solidFill>
              </a:rPr>
              <a:t>alarm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or an </a:t>
            </a:r>
            <a:r>
              <a:rPr lang="en-US" b="1" dirty="0">
                <a:solidFill>
                  <a:schemeClr val="bg2"/>
                </a:solidFill>
              </a:rPr>
              <a:t>SMS alert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 will be triggered when the </a:t>
            </a:r>
            <a:r>
              <a:rPr lang="en-US" b="1" dirty="0">
                <a:solidFill>
                  <a:schemeClr val="bg2"/>
                </a:solidFill>
              </a:rPr>
              <a:t>number of false entrance conditions exceeds three consecutive repetitions</a:t>
            </a:r>
          </a:p>
        </p:txBody>
      </p:sp>
      <p:sp>
        <p:nvSpPr>
          <p:cNvPr id="3" name="Google Shape;2930;p64">
            <a:extLst>
              <a:ext uri="{FF2B5EF4-FFF2-40B4-BE49-F238E27FC236}">
                <a16:creationId xmlns:a16="http://schemas.microsoft.com/office/drawing/2014/main" id="{DB32E369-ECF1-A024-D61A-AD23BC2AE698}"/>
              </a:ext>
            </a:extLst>
          </p:cNvPr>
          <p:cNvSpPr txBox="1">
            <a:spLocks/>
          </p:cNvSpPr>
          <p:nvPr/>
        </p:nvSpPr>
        <p:spPr>
          <a:xfrm flipH="1">
            <a:off x="2855399" y="3403152"/>
            <a:ext cx="5842362" cy="1615974"/>
          </a:xfrm>
          <a:prstGeom prst="rect">
            <a:avLst/>
          </a:prstGeom>
          <a:noFill/>
          <a:ln w="19050" cap="rnd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just">
              <a:lnSpc>
                <a:spcPct val="150000"/>
              </a:lnSpc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have established </a:t>
            </a:r>
            <a:r>
              <a:rPr lang="en-US" b="1" dirty="0">
                <a:solidFill>
                  <a:schemeClr val="bg2"/>
                </a:solidFill>
              </a:rPr>
              <a:t>three conditions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enhance the system and explore </a:t>
            </a:r>
            <a:r>
              <a:rPr lang="en-US" b="1" dirty="0">
                <a:solidFill>
                  <a:schemeClr val="bg2"/>
                </a:solidFill>
              </a:rPr>
              <a:t>additional technologies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However, the client has the </a:t>
            </a:r>
            <a:r>
              <a:rPr lang="en-US" b="1" dirty="0">
                <a:solidFill>
                  <a:schemeClr val="bg2"/>
                </a:solidFill>
              </a:rPr>
              <a:t>freedom to choose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options that best suit their </a:t>
            </a:r>
            <a:r>
              <a:rPr lang="en-US" b="1" dirty="0">
                <a:solidFill>
                  <a:schemeClr val="bg2"/>
                </a:solidFill>
              </a:rPr>
              <a:t>own system preferences</a:t>
            </a:r>
          </a:p>
        </p:txBody>
      </p:sp>
      <p:grpSp>
        <p:nvGrpSpPr>
          <p:cNvPr id="4" name="Google Shape;2143;p52">
            <a:extLst>
              <a:ext uri="{FF2B5EF4-FFF2-40B4-BE49-F238E27FC236}">
                <a16:creationId xmlns:a16="http://schemas.microsoft.com/office/drawing/2014/main" id="{7FF11191-EBC1-AC16-394C-570CFD036D16}"/>
              </a:ext>
            </a:extLst>
          </p:cNvPr>
          <p:cNvGrpSpPr/>
          <p:nvPr/>
        </p:nvGrpSpPr>
        <p:grpSpPr>
          <a:xfrm rot="20802181">
            <a:off x="8675427" y="4760746"/>
            <a:ext cx="432662" cy="362694"/>
            <a:chOff x="6748824" y="1050542"/>
            <a:chExt cx="1659520" cy="1822455"/>
          </a:xfrm>
        </p:grpSpPr>
        <p:grpSp>
          <p:nvGrpSpPr>
            <p:cNvPr id="5" name="Google Shape;2144;p52">
              <a:extLst>
                <a:ext uri="{FF2B5EF4-FFF2-40B4-BE49-F238E27FC236}">
                  <a16:creationId xmlns:a16="http://schemas.microsoft.com/office/drawing/2014/main" id="{74E63FBD-3AE2-5BA0-2994-2518FFF75D22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7" name="Google Shape;2145;p52">
                <a:extLst>
                  <a:ext uri="{FF2B5EF4-FFF2-40B4-BE49-F238E27FC236}">
                    <a16:creationId xmlns:a16="http://schemas.microsoft.com/office/drawing/2014/main" id="{DCC01A6C-F902-BDCD-BB41-B549B178C6D3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146;p52">
                <a:extLst>
                  <a:ext uri="{FF2B5EF4-FFF2-40B4-BE49-F238E27FC236}">
                    <a16:creationId xmlns:a16="http://schemas.microsoft.com/office/drawing/2014/main" id="{DA2BA6A9-A02E-E261-8A30-4C81F16B1276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147;p52">
                <a:extLst>
                  <a:ext uri="{FF2B5EF4-FFF2-40B4-BE49-F238E27FC236}">
                    <a16:creationId xmlns:a16="http://schemas.microsoft.com/office/drawing/2014/main" id="{0AA47D37-5A1C-22C6-2819-6B2E177E05FB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2148;p52">
                <a:extLst>
                  <a:ext uri="{FF2B5EF4-FFF2-40B4-BE49-F238E27FC236}">
                    <a16:creationId xmlns:a16="http://schemas.microsoft.com/office/drawing/2014/main" id="{0F857323-7B92-CD89-B58D-0008F70CD793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2149;p52">
              <a:extLst>
                <a:ext uri="{FF2B5EF4-FFF2-40B4-BE49-F238E27FC236}">
                  <a16:creationId xmlns:a16="http://schemas.microsoft.com/office/drawing/2014/main" id="{3CBCBDFC-3656-9D6D-15E6-04083A565E04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18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80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0" grpId="0" build="p" animBg="1"/>
      <p:bldP spid="2" grpId="0" build="p" animBg="1"/>
      <p:bldP spid="3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442282-3AE7-E23A-3386-8305D210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4B090C-6CFD-8047-9F87-961691FD0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EE6956-D7F4-4F15-75B8-0B48619D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8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 txBox="1">
            <a:spLocks noGrp="1"/>
          </p:cNvSpPr>
          <p:nvPr>
            <p:ph type="subTitle" idx="5"/>
          </p:nvPr>
        </p:nvSpPr>
        <p:spPr>
          <a:xfrm>
            <a:off x="5086093" y="2641541"/>
            <a:ext cx="1278989" cy="10899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/>
            <a:r>
              <a:rPr lang="fr-FR" sz="1500" dirty="0"/>
              <a:t>Electric </a:t>
            </a:r>
            <a:r>
              <a:rPr lang="en-US" sz="1500" dirty="0"/>
              <a:t>magnetic</a:t>
            </a:r>
            <a:r>
              <a:rPr lang="fr-FR" sz="1500" dirty="0"/>
              <a:t> lock</a:t>
            </a:r>
            <a:endParaRPr sz="1500" dirty="0"/>
          </a:p>
        </p:txBody>
      </p:sp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16843" y="23675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sz="3300" b="1" dirty="0">
                <a:solidFill>
                  <a:srgbClr val="000000"/>
                </a:solidFill>
              </a:rPr>
              <a:t>Review of the </a:t>
            </a:r>
            <a:r>
              <a:rPr lang="en-US" b="1" dirty="0">
                <a:solidFill>
                  <a:srgbClr val="0070C0"/>
                </a:solidFill>
              </a:rPr>
              <a:t>EXISTING</a:t>
            </a:r>
            <a:r>
              <a:rPr lang="en-US" sz="3300" b="1" dirty="0">
                <a:solidFill>
                  <a:srgbClr val="000000"/>
                </a:solidFill>
              </a:rPr>
              <a:t> infrastructure </a:t>
            </a:r>
            <a:br>
              <a:rPr lang="fr-FR" dirty="0"/>
            </a:br>
            <a:endParaRPr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86A04EB-F011-D3DF-9993-02B849A446BF}"/>
              </a:ext>
            </a:extLst>
          </p:cNvPr>
          <p:cNvSpPr txBox="1"/>
          <p:nvPr/>
        </p:nvSpPr>
        <p:spPr>
          <a:xfrm>
            <a:off x="569033" y="1150858"/>
            <a:ext cx="4205999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+mj-lt"/>
                <a:ea typeface="+mj-ea"/>
                <a:cs typeface="+mj-cs"/>
              </a:rPr>
              <a:t>Traditional locking mechanisms refer to physical locks that have been used for centuries to secure personal valuables. </a:t>
            </a:r>
            <a:endParaRPr lang="fr-FR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Google Shape;571;p43">
            <a:extLst>
              <a:ext uri="{FF2B5EF4-FFF2-40B4-BE49-F238E27FC236}">
                <a16:creationId xmlns:a16="http://schemas.microsoft.com/office/drawing/2014/main" id="{4AD2A9CE-1758-BF9E-676B-4DB84BD2DAF1}"/>
              </a:ext>
            </a:extLst>
          </p:cNvPr>
          <p:cNvSpPr txBox="1">
            <a:spLocks/>
          </p:cNvSpPr>
          <p:nvPr/>
        </p:nvSpPr>
        <p:spPr>
          <a:xfrm>
            <a:off x="4804808" y="1270110"/>
            <a:ext cx="1841559" cy="408825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 b="1" kern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kern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kern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kern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kern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kern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kern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kern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kern="1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500" dirty="0">
                <a:solidFill>
                  <a:schemeClr val="tx1"/>
                </a:solidFill>
              </a:rPr>
              <a:t>Padlocks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7D58D0-EF37-EB6C-AEB0-6F7294C2AB51}"/>
              </a:ext>
            </a:extLst>
          </p:cNvPr>
          <p:cNvSpPr txBox="1"/>
          <p:nvPr/>
        </p:nvSpPr>
        <p:spPr>
          <a:xfrm>
            <a:off x="569033" y="2633803"/>
            <a:ext cx="4205999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+mj-lt"/>
                <a:ea typeface="+mj-ea"/>
                <a:cs typeface="+mj-cs"/>
              </a:rPr>
              <a:t>Electronic locking systems are a type of locking mechanism that use electronic components to control access to a locked object. </a:t>
            </a:r>
            <a:endParaRPr lang="fr-FR" sz="120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Verrouillage magnétique électrique DC 12 V 280 kg - Force de maintien par  électroaimant - Mode NC sécurisé : Amazon.com.be: Bricolage">
            <a:extLst>
              <a:ext uri="{FF2B5EF4-FFF2-40B4-BE49-F238E27FC236}">
                <a16:creationId xmlns:a16="http://schemas.microsoft.com/office/drawing/2014/main" id="{B0FA3444-DE37-B4B3-9F11-6A511C772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69" y="2833317"/>
            <a:ext cx="1730871" cy="110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9633674-B409-B1C2-67C4-BD2BCFB29743}"/>
              </a:ext>
            </a:extLst>
          </p:cNvPr>
          <p:cNvSpPr txBox="1"/>
          <p:nvPr/>
        </p:nvSpPr>
        <p:spPr>
          <a:xfrm>
            <a:off x="1770122" y="4325983"/>
            <a:ext cx="587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+mj-lt"/>
                <a:ea typeface="+mj-ea"/>
                <a:cs typeface="+mj-cs"/>
              </a:rPr>
              <a:t>They provided a basic level of protection.</a:t>
            </a:r>
            <a:endParaRPr lang="fr-FR" sz="12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22" name="Image 21" descr="Une image contenant objets en métal, verrouiller, cadenas&#10;&#10;Description générée automatiquement">
            <a:extLst>
              <a:ext uri="{FF2B5EF4-FFF2-40B4-BE49-F238E27FC236}">
                <a16:creationId xmlns:a16="http://schemas.microsoft.com/office/drawing/2014/main" id="{FAB3868C-5CA0-A023-6B7A-EB50328AC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1207392"/>
            <a:ext cx="892969" cy="892969"/>
          </a:xfrm>
          <a:prstGeom prst="rect">
            <a:avLst/>
          </a:prstGeom>
        </p:spPr>
      </p:pic>
      <p:grpSp>
        <p:nvGrpSpPr>
          <p:cNvPr id="23" name="Google Shape;2927;p112">
            <a:extLst>
              <a:ext uri="{FF2B5EF4-FFF2-40B4-BE49-F238E27FC236}">
                <a16:creationId xmlns:a16="http://schemas.microsoft.com/office/drawing/2014/main" id="{7C5CFF5B-FD50-BE10-D7FC-7DDE0D0D5DC0}"/>
              </a:ext>
            </a:extLst>
          </p:cNvPr>
          <p:cNvGrpSpPr/>
          <p:nvPr/>
        </p:nvGrpSpPr>
        <p:grpSpPr>
          <a:xfrm>
            <a:off x="1258279" y="4211428"/>
            <a:ext cx="483818" cy="528077"/>
            <a:chOff x="4854075" y="2527625"/>
            <a:chExt cx="56000" cy="59050"/>
          </a:xfrm>
          <a:solidFill>
            <a:srgbClr val="FFC000"/>
          </a:solidFill>
        </p:grpSpPr>
        <p:sp>
          <p:nvSpPr>
            <p:cNvPr id="24" name="Google Shape;2928;p112">
              <a:extLst>
                <a:ext uri="{FF2B5EF4-FFF2-40B4-BE49-F238E27FC236}">
                  <a16:creationId xmlns:a16="http://schemas.microsoft.com/office/drawing/2014/main" id="{B11AF812-8E79-EC23-2A89-3E85A981090E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5" name="Google Shape;2929;p112">
              <a:extLst>
                <a:ext uri="{FF2B5EF4-FFF2-40B4-BE49-F238E27FC236}">
                  <a16:creationId xmlns:a16="http://schemas.microsoft.com/office/drawing/2014/main" id="{46FFD242-7290-9D40-291F-2F016EE83BBF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build="p"/>
      <p:bldP spid="8" grpId="0"/>
      <p:bldP spid="13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030" y="1736681"/>
            <a:ext cx="3827550" cy="382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5452;p77">
            <a:extLst>
              <a:ext uri="{FF2B5EF4-FFF2-40B4-BE49-F238E27FC236}">
                <a16:creationId xmlns:a16="http://schemas.microsoft.com/office/drawing/2014/main" id="{1E145E10-966E-E902-1C8B-F1EFFDB52F32}"/>
              </a:ext>
            </a:extLst>
          </p:cNvPr>
          <p:cNvGrpSpPr/>
          <p:nvPr/>
        </p:nvGrpSpPr>
        <p:grpSpPr>
          <a:xfrm>
            <a:off x="83206" y="4543425"/>
            <a:ext cx="592931" cy="506642"/>
            <a:chOff x="899850" y="4992125"/>
            <a:chExt cx="481825" cy="481825"/>
          </a:xfrm>
          <a:solidFill>
            <a:srgbClr val="002060"/>
          </a:solidFill>
        </p:grpSpPr>
        <p:sp>
          <p:nvSpPr>
            <p:cNvPr id="13" name="Google Shape;5453;p77">
              <a:extLst>
                <a:ext uri="{FF2B5EF4-FFF2-40B4-BE49-F238E27FC236}">
                  <a16:creationId xmlns:a16="http://schemas.microsoft.com/office/drawing/2014/main" id="{00362A84-44E6-B401-FF95-033E6EC70092}"/>
                </a:ext>
              </a:extLst>
            </p:cNvPr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5454;p77">
              <a:extLst>
                <a:ext uri="{FF2B5EF4-FFF2-40B4-BE49-F238E27FC236}">
                  <a16:creationId xmlns:a16="http://schemas.microsoft.com/office/drawing/2014/main" id="{36927836-D7C9-1591-8E7D-376FF3C57615}"/>
                </a:ext>
              </a:extLst>
            </p:cNvPr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5455;p77">
              <a:extLst>
                <a:ext uri="{FF2B5EF4-FFF2-40B4-BE49-F238E27FC236}">
                  <a16:creationId xmlns:a16="http://schemas.microsoft.com/office/drawing/2014/main" id="{E82BC75F-0399-9854-FDFD-9D216E4B3FD5}"/>
                </a:ext>
              </a:extLst>
            </p:cNvPr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435D74"/>
                </a:solidFill>
              </a:endParaRP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8516AC36-2F66-B2A5-6B81-C3C8FAF0AD1F}"/>
              </a:ext>
            </a:extLst>
          </p:cNvPr>
          <p:cNvSpPr txBox="1"/>
          <p:nvPr/>
        </p:nvSpPr>
        <p:spPr>
          <a:xfrm>
            <a:off x="592931" y="658028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300" b="1" dirty="0" err="1">
                <a:latin typeface="+mj-lt"/>
                <a:ea typeface="+mj-ea"/>
                <a:cs typeface="+mj-cs"/>
              </a:rPr>
              <a:t>Problematic</a:t>
            </a:r>
            <a:r>
              <a:rPr lang="fr-FR" sz="3300" b="1" dirty="0">
                <a:latin typeface="+mj-lt"/>
                <a:ea typeface="+mj-ea"/>
                <a:cs typeface="+mj-cs"/>
              </a:rPr>
              <a:t> situation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0B38857-327B-6400-28B0-1DD2F4ACBA9A}"/>
              </a:ext>
            </a:extLst>
          </p:cNvPr>
          <p:cNvSpPr txBox="1"/>
          <p:nvPr/>
        </p:nvSpPr>
        <p:spPr>
          <a:xfrm>
            <a:off x="664973" y="1463754"/>
            <a:ext cx="4572000" cy="1084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+mj-lt"/>
                <a:ea typeface="+mj-ea"/>
                <a:cs typeface="+mj-cs"/>
              </a:rPr>
              <a:t>How can the transition from traditional electric locks and padlocks to an intelligent solution based on SMART technologies enhance the efficiency and security of locking systems?</a:t>
            </a:r>
          </a:p>
          <a:p>
            <a:r>
              <a:rPr lang="en-US" sz="1050" dirty="0">
                <a:solidFill>
                  <a:srgbClr val="D1D5DB"/>
                </a:solidFill>
                <a:latin typeface="Söhne"/>
              </a:rPr>
              <a:t> </a:t>
            </a:r>
            <a:endParaRPr lang="fr-FR" sz="105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90F7A2C-288C-010A-11CA-0985E7A218DA}"/>
              </a:ext>
            </a:extLst>
          </p:cNvPr>
          <p:cNvSpPr txBox="1"/>
          <p:nvPr/>
        </p:nvSpPr>
        <p:spPr>
          <a:xfrm>
            <a:off x="676136" y="2844678"/>
            <a:ext cx="4572000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+mj-lt"/>
                <a:ea typeface="+mj-ea"/>
                <a:cs typeface="+mj-cs"/>
              </a:rPr>
              <a:t>What steps are required to implement this transition, and what is the impact on operational efficiency and associated costs?</a:t>
            </a:r>
            <a:endParaRPr lang="fr-FR" sz="1200" dirty="0">
              <a:latin typeface="+mj-lt"/>
              <a:ea typeface="+mj-ea"/>
              <a:cs typeface="+mj-cs"/>
            </a:endParaRPr>
          </a:p>
        </p:txBody>
      </p:sp>
      <p:pic>
        <p:nvPicPr>
          <p:cNvPr id="23" name="Image 22" descr="Une image contenant jouet, dessin humoristique&#10;&#10;Description générée automatiquement">
            <a:extLst>
              <a:ext uri="{FF2B5EF4-FFF2-40B4-BE49-F238E27FC236}">
                <a16:creationId xmlns:a16="http://schemas.microsoft.com/office/drawing/2014/main" id="{E33B69C1-8050-2BC3-0E7F-7064FF14F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09" y="-105012"/>
            <a:ext cx="2549891" cy="2102665"/>
          </a:xfrm>
          <a:prstGeom prst="rect">
            <a:avLst/>
          </a:prstGeom>
        </p:spPr>
      </p:pic>
      <p:sp>
        <p:nvSpPr>
          <p:cNvPr id="24" name="Google Shape;1097;p63">
            <a:extLst>
              <a:ext uri="{FF2B5EF4-FFF2-40B4-BE49-F238E27FC236}">
                <a16:creationId xmlns:a16="http://schemas.microsoft.com/office/drawing/2014/main" id="{F0E12B1C-311B-A79F-6EA0-1B75B5535B7C}"/>
              </a:ext>
            </a:extLst>
          </p:cNvPr>
          <p:cNvSpPr/>
          <p:nvPr/>
        </p:nvSpPr>
        <p:spPr>
          <a:xfrm>
            <a:off x="0" y="-1"/>
            <a:ext cx="184364" cy="149947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1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50350" y="13216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1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069963" y="36421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1"/>
          <p:cNvPicPr preferRelativeResize="0"/>
          <p:nvPr/>
        </p:nvPicPr>
        <p:blipFill rotWithShape="1">
          <a:blip r:embed="rId3">
            <a:alphaModFix/>
          </a:blip>
          <a:srcRect l="46778" t="6693" r="44094" b="81710"/>
          <a:stretch/>
        </p:blipFill>
        <p:spPr>
          <a:xfrm rot="10800000" flipH="1">
            <a:off x="4571996" y="16294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1"/>
          <p:cNvSpPr txBox="1">
            <a:spLocks noGrp="1"/>
          </p:cNvSpPr>
          <p:nvPr>
            <p:ph type="title"/>
          </p:nvPr>
        </p:nvSpPr>
        <p:spPr>
          <a:xfrm>
            <a:off x="5402868" y="2650587"/>
            <a:ext cx="3468900" cy="89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4950" dirty="0">
                <a:solidFill>
                  <a:schemeClr val="bg1"/>
                </a:solidFill>
              </a:rPr>
              <a:t>Introduction</a:t>
            </a:r>
            <a:endParaRPr sz="4950" dirty="0">
              <a:solidFill>
                <a:schemeClr val="bg1"/>
              </a:solidFill>
            </a:endParaRPr>
          </a:p>
        </p:txBody>
      </p:sp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6813750" y="1177804"/>
            <a:ext cx="1235849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buSzPts val="6000"/>
            </a:pPr>
            <a:r>
              <a:rPr lang="en" dirty="0">
                <a:solidFill>
                  <a:srgbClr val="002060"/>
                </a:solidFill>
              </a:rPr>
              <a:t>01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571" name="Google Shape;571;p51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572" name="Google Shape;572;p51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1">
            <a:hlinkClick r:id="rId4" action="ppaction://hlinksldjump"/>
          </p:cNvPr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BBD2386-2784-05B4-C722-3361859BA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23" y="886047"/>
            <a:ext cx="3810890" cy="3812855"/>
          </a:xfrm>
          <a:prstGeom prst="rect">
            <a:avLst/>
          </a:prstGeom>
        </p:spPr>
      </p:pic>
      <p:sp>
        <p:nvSpPr>
          <p:cNvPr id="2" name="Google Shape;480;p37">
            <a:extLst>
              <a:ext uri="{FF2B5EF4-FFF2-40B4-BE49-F238E27FC236}">
                <a16:creationId xmlns:a16="http://schemas.microsoft.com/office/drawing/2014/main" id="{F4204C88-73A3-30E5-A67C-07B10F9B700B}"/>
              </a:ext>
            </a:extLst>
          </p:cNvPr>
          <p:cNvSpPr/>
          <p:nvPr/>
        </p:nvSpPr>
        <p:spPr>
          <a:xfrm>
            <a:off x="6741751" y="2085004"/>
            <a:ext cx="1095300" cy="19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/>
          <p:nvPr/>
        </p:nvSpPr>
        <p:spPr>
          <a:xfrm>
            <a:off x="7559782" y="624788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3"/>
          <p:cNvSpPr/>
          <p:nvPr/>
        </p:nvSpPr>
        <p:spPr>
          <a:xfrm>
            <a:off x="7891258" y="624788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3"/>
          <p:cNvSpPr/>
          <p:nvPr/>
        </p:nvSpPr>
        <p:spPr>
          <a:xfrm>
            <a:off x="8212682" y="624788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3"/>
          <p:cNvSpPr txBox="1">
            <a:spLocks noGrp="1"/>
          </p:cNvSpPr>
          <p:nvPr>
            <p:ph type="ctrTitle"/>
          </p:nvPr>
        </p:nvSpPr>
        <p:spPr>
          <a:xfrm>
            <a:off x="215180" y="420352"/>
            <a:ext cx="6829091" cy="677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3"/>
                </a:solidFill>
              </a:rPr>
              <a:t>Overview of </a:t>
            </a:r>
            <a:r>
              <a:rPr lang="en-US" sz="2800" dirty="0">
                <a:solidFill>
                  <a:schemeClr val="bg2"/>
                </a:solidFill>
              </a:rPr>
              <a:t>Smart electronic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locking</a:t>
            </a:r>
            <a:r>
              <a:rPr lang="en-US" sz="2800" dirty="0">
                <a:solidFill>
                  <a:schemeClr val="accent3"/>
                </a:solidFill>
              </a:rPr>
              <a:t> systems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TimesNewRomanPS-BoldMT"/>
              </a:rPr>
            </a:br>
            <a:br>
              <a:rPr lang="en-US" dirty="0"/>
            </a:br>
            <a:endParaRPr dirty="0">
              <a:solidFill>
                <a:schemeClr val="dk2"/>
              </a:solidFill>
            </a:endParaRPr>
          </a:p>
        </p:txBody>
      </p:sp>
      <p:sp>
        <p:nvSpPr>
          <p:cNvPr id="5" name="Google Shape;436;p45">
            <a:extLst>
              <a:ext uri="{FF2B5EF4-FFF2-40B4-BE49-F238E27FC236}">
                <a16:creationId xmlns:a16="http://schemas.microsoft.com/office/drawing/2014/main" id="{8628D44C-8A3E-036C-85AF-E50E6FEA5E92}"/>
              </a:ext>
            </a:extLst>
          </p:cNvPr>
          <p:cNvSpPr txBox="1">
            <a:spLocks/>
          </p:cNvSpPr>
          <p:nvPr/>
        </p:nvSpPr>
        <p:spPr>
          <a:xfrm>
            <a:off x="363378" y="2160446"/>
            <a:ext cx="5744571" cy="542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Smart Electronic locking systems </a:t>
            </a:r>
            <a:r>
              <a:rPr lang="en-US" sz="1200" dirty="0">
                <a:latin typeface="+mj-lt"/>
                <a:ea typeface="+mj-ea"/>
                <a:cs typeface="+mj-cs"/>
              </a:rPr>
              <a:t>are a type of locking mechanism that use </a:t>
            </a:r>
            <a:r>
              <a:rPr lang="en-US" sz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electronic and biometric </a:t>
            </a:r>
            <a:r>
              <a:rPr lang="en-US" sz="1200" dirty="0">
                <a:latin typeface="+mj-lt"/>
                <a:ea typeface="+mj-ea"/>
                <a:cs typeface="+mj-cs"/>
              </a:rPr>
              <a:t>components to control access to a locked object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br>
              <a:rPr lang="en-US" dirty="0">
                <a:latin typeface="+mj-lt"/>
                <a:ea typeface="+mj-ea"/>
                <a:cs typeface="+mj-cs"/>
              </a:rPr>
            </a:b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6" name="Google Shape;436;p45">
            <a:extLst>
              <a:ext uri="{FF2B5EF4-FFF2-40B4-BE49-F238E27FC236}">
                <a16:creationId xmlns:a16="http://schemas.microsoft.com/office/drawing/2014/main" id="{355A1EE6-10B5-AC01-4A4E-EB8B80DBE7D5}"/>
              </a:ext>
            </a:extLst>
          </p:cNvPr>
          <p:cNvSpPr txBox="1">
            <a:spLocks/>
          </p:cNvSpPr>
          <p:nvPr/>
        </p:nvSpPr>
        <p:spPr>
          <a:xfrm>
            <a:off x="363378" y="3765860"/>
            <a:ext cx="5744571" cy="542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They are designed to provide enhanced security, access control </a:t>
            </a:r>
            <a:r>
              <a:rPr lang="en-US" sz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compared</a:t>
            </a:r>
            <a:r>
              <a:rPr lang="en-US" sz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to traditional locking mechanisms.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</a:br>
            <a:br>
              <a:rPr lang="en-US" sz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</a:br>
            <a:endParaRPr lang="en-US" sz="1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92816F-2537-DF9D-FE53-FAFC115D45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402237" y="667664"/>
            <a:ext cx="2859673" cy="4540524"/>
          </a:xfrm>
          <a:prstGeom prst="rect">
            <a:avLst/>
          </a:prstGeom>
        </p:spPr>
      </p:pic>
      <p:grpSp>
        <p:nvGrpSpPr>
          <p:cNvPr id="2" name="Google Shape;2143;p52">
            <a:extLst>
              <a:ext uri="{FF2B5EF4-FFF2-40B4-BE49-F238E27FC236}">
                <a16:creationId xmlns:a16="http://schemas.microsoft.com/office/drawing/2014/main" id="{7DB1CE13-8C07-DF3E-3A15-5FCC9816D3CF}"/>
              </a:ext>
            </a:extLst>
          </p:cNvPr>
          <p:cNvGrpSpPr/>
          <p:nvPr/>
        </p:nvGrpSpPr>
        <p:grpSpPr>
          <a:xfrm rot="20802181">
            <a:off x="8675429" y="4735912"/>
            <a:ext cx="432662" cy="362694"/>
            <a:chOff x="6748824" y="1050542"/>
            <a:chExt cx="1659520" cy="1822455"/>
          </a:xfrm>
        </p:grpSpPr>
        <p:grpSp>
          <p:nvGrpSpPr>
            <p:cNvPr id="3" name="Google Shape;2144;p52">
              <a:extLst>
                <a:ext uri="{FF2B5EF4-FFF2-40B4-BE49-F238E27FC236}">
                  <a16:creationId xmlns:a16="http://schemas.microsoft.com/office/drawing/2014/main" id="{DA6E261B-5721-02AA-14C8-B41B5EDA5EE6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7" name="Google Shape;2145;p52">
                <a:extLst>
                  <a:ext uri="{FF2B5EF4-FFF2-40B4-BE49-F238E27FC236}">
                    <a16:creationId xmlns:a16="http://schemas.microsoft.com/office/drawing/2014/main" id="{1975CA62-1DBE-0AE3-05ED-69342708BAA7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146;p52">
                <a:extLst>
                  <a:ext uri="{FF2B5EF4-FFF2-40B4-BE49-F238E27FC236}">
                    <a16:creationId xmlns:a16="http://schemas.microsoft.com/office/drawing/2014/main" id="{2D769FFC-1A30-DD07-ADE1-39E16315F9DF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2147;p52">
                <a:extLst>
                  <a:ext uri="{FF2B5EF4-FFF2-40B4-BE49-F238E27FC236}">
                    <a16:creationId xmlns:a16="http://schemas.microsoft.com/office/drawing/2014/main" id="{E618753C-E84B-7258-91E6-35339F03EDB6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2148;p52">
                <a:extLst>
                  <a:ext uri="{FF2B5EF4-FFF2-40B4-BE49-F238E27FC236}">
                    <a16:creationId xmlns:a16="http://schemas.microsoft.com/office/drawing/2014/main" id="{5B2C274E-F966-B172-AE48-5994B9EE1254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2149;p52">
              <a:extLst>
                <a:ext uri="{FF2B5EF4-FFF2-40B4-BE49-F238E27FC236}">
                  <a16:creationId xmlns:a16="http://schemas.microsoft.com/office/drawing/2014/main" id="{636AFCBD-CCA6-2605-8621-870BFAC05472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1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1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50350" y="13216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1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069963" y="36421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1"/>
          <p:cNvPicPr preferRelativeResize="0"/>
          <p:nvPr/>
        </p:nvPicPr>
        <p:blipFill rotWithShape="1">
          <a:blip r:embed="rId3">
            <a:alphaModFix/>
          </a:blip>
          <a:srcRect l="46778" t="6693" r="44094" b="81710"/>
          <a:stretch/>
        </p:blipFill>
        <p:spPr>
          <a:xfrm rot="10800000" flipH="1">
            <a:off x="4571996" y="1629401"/>
            <a:ext cx="399426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1"/>
          <p:cNvSpPr txBox="1">
            <a:spLocks noGrp="1"/>
          </p:cNvSpPr>
          <p:nvPr>
            <p:ph type="title"/>
          </p:nvPr>
        </p:nvSpPr>
        <p:spPr>
          <a:xfrm>
            <a:off x="5485560" y="3084532"/>
            <a:ext cx="3468900" cy="89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Proposed  </a:t>
            </a:r>
            <a:r>
              <a:rPr lang="en" dirty="0">
                <a:solidFill>
                  <a:schemeClr val="bg2"/>
                </a:solidFill>
              </a:rPr>
              <a:t>Solution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70" name="Google Shape;570;p51"/>
          <p:cNvSpPr txBox="1">
            <a:spLocks noGrp="1"/>
          </p:cNvSpPr>
          <p:nvPr>
            <p:ph type="title" idx="2"/>
          </p:nvPr>
        </p:nvSpPr>
        <p:spPr>
          <a:xfrm>
            <a:off x="6645286" y="824866"/>
            <a:ext cx="1149449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SzPts val="6000"/>
            </a:pPr>
            <a:r>
              <a:rPr lang="en" dirty="0">
                <a:solidFill>
                  <a:srgbClr val="002060"/>
                </a:solidFill>
              </a:rPr>
              <a:t>02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571" name="Google Shape;571;p51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572" name="Google Shape;572;p51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1">
            <a:hlinkClick r:id="rId4" action="ppaction://hlinksldjump"/>
          </p:cNvPr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FF8672-84C5-BB58-C34F-28386A9ECD9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294" y="764990"/>
            <a:ext cx="3602111" cy="36021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B52A26-95F4-DB2E-2279-017DBEA4209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974443" y="1467922"/>
            <a:ext cx="923689" cy="923689"/>
          </a:xfrm>
          <a:prstGeom prst="rect">
            <a:avLst/>
          </a:prstGeom>
        </p:spPr>
      </p:pic>
      <p:sp>
        <p:nvSpPr>
          <p:cNvPr id="2" name="Google Shape;480;p37">
            <a:extLst>
              <a:ext uri="{FF2B5EF4-FFF2-40B4-BE49-F238E27FC236}">
                <a16:creationId xmlns:a16="http://schemas.microsoft.com/office/drawing/2014/main" id="{95D37F40-DAAC-5545-86FC-5ABB8AD6C39B}"/>
              </a:ext>
            </a:extLst>
          </p:cNvPr>
          <p:cNvSpPr/>
          <p:nvPr/>
        </p:nvSpPr>
        <p:spPr>
          <a:xfrm>
            <a:off x="6672360" y="1773741"/>
            <a:ext cx="1095300" cy="19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6471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4"/>
          <p:cNvSpPr txBox="1">
            <a:spLocks noGrp="1"/>
          </p:cNvSpPr>
          <p:nvPr>
            <p:ph type="title"/>
          </p:nvPr>
        </p:nvSpPr>
        <p:spPr>
          <a:xfrm>
            <a:off x="592409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Solution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5" name="Google Shape;875;p54"/>
          <p:cNvSpPr txBox="1">
            <a:spLocks noGrp="1"/>
          </p:cNvSpPr>
          <p:nvPr>
            <p:ph type="subTitle" idx="1"/>
          </p:nvPr>
        </p:nvSpPr>
        <p:spPr>
          <a:xfrm>
            <a:off x="404032" y="581891"/>
            <a:ext cx="363438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Short te</a:t>
            </a:r>
            <a:r>
              <a:rPr lang="en" dirty="0">
                <a:solidFill>
                  <a:schemeClr val="tx1"/>
                </a:solidFill>
              </a:rPr>
              <a:t>Components</a:t>
            </a:r>
            <a:endParaRPr dirty="0"/>
          </a:p>
        </p:txBody>
      </p:sp>
      <p:sp>
        <p:nvSpPr>
          <p:cNvPr id="876" name="Google Shape;876;p54"/>
          <p:cNvSpPr txBox="1">
            <a:spLocks noGrp="1"/>
          </p:cNvSpPr>
          <p:nvPr>
            <p:ph type="subTitle" idx="2"/>
          </p:nvPr>
        </p:nvSpPr>
        <p:spPr>
          <a:xfrm>
            <a:off x="4858710" y="1303766"/>
            <a:ext cx="375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           </a:t>
            </a:r>
            <a:r>
              <a:rPr lang="en" dirty="0">
                <a:solidFill>
                  <a:schemeClr val="tx1"/>
                </a:solidFill>
              </a:rPr>
              <a:t>Goals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79" name="Google Shape;879;p54"/>
          <p:cNvSpPr txBox="1">
            <a:spLocks noGrp="1"/>
          </p:cNvSpPr>
          <p:nvPr>
            <p:ph type="body" idx="5"/>
          </p:nvPr>
        </p:nvSpPr>
        <p:spPr>
          <a:xfrm>
            <a:off x="278639" y="1327750"/>
            <a:ext cx="3705026" cy="2046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NewRomanPSMT"/>
              </a:rPr>
              <a:t>The Smart Locker System solution is comprised of three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TimesNewRomanPSMT"/>
              </a:rPr>
              <a:t>main components: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NewRomanPSMT"/>
              </a:rPr>
              <a:t>facial recognition, QR code, and RFID tag.</a:t>
            </a:r>
            <a:r>
              <a:rPr lang="en-US" sz="1200" b="1" dirty="0"/>
              <a:t> </a:t>
            </a:r>
            <a:br>
              <a:rPr lang="en-US" sz="1200" b="1" dirty="0"/>
            </a:br>
            <a:endParaRPr sz="1200" b="1" dirty="0"/>
          </a:p>
        </p:txBody>
      </p:sp>
      <p:sp>
        <p:nvSpPr>
          <p:cNvPr id="880" name="Google Shape;880;p54"/>
          <p:cNvSpPr txBox="1">
            <a:spLocks noGrp="1"/>
          </p:cNvSpPr>
          <p:nvPr>
            <p:ph type="body" idx="6"/>
          </p:nvPr>
        </p:nvSpPr>
        <p:spPr>
          <a:xfrm>
            <a:off x="4858710" y="1948108"/>
            <a:ext cx="3756600" cy="1479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TimesNewRomanPSMT"/>
              </a:rPr>
              <a:t>By using a combination of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NewRomanPSMT"/>
              </a:rPr>
              <a:t>facial recognition, QR code, and RFID tag technologies,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NewRomanPSMT"/>
              </a:rPr>
              <a:t> the proposed Smart Locker System solution provides a 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TimesNewRomanPSMT"/>
              </a:rPr>
              <a:t>range of options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NewRomanPSMT"/>
              </a:rPr>
              <a:t>for users to access lockers quickly and easily</a:t>
            </a:r>
          </a:p>
          <a:p>
            <a:pPr marL="152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dirty="0"/>
              <a:t> </a:t>
            </a:r>
            <a:br>
              <a:rPr lang="en-US" sz="1200" dirty="0"/>
            </a:br>
            <a:endParaRPr sz="1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AD23FF-049A-1DA0-0427-7D2C7349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1" y="3547225"/>
            <a:ext cx="1191220" cy="15463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7B9C5BA-D295-51FA-B242-9AFF99B366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9784" y="2682782"/>
            <a:ext cx="1502735" cy="13825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3FF9C6-D49D-2055-939A-0D8C14281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243" y="3671990"/>
            <a:ext cx="1183981" cy="1296836"/>
          </a:xfrm>
          <a:prstGeom prst="rect">
            <a:avLst/>
          </a:prstGeom>
        </p:spPr>
      </p:pic>
      <p:grpSp>
        <p:nvGrpSpPr>
          <p:cNvPr id="2" name="Google Shape;5210;p77">
            <a:extLst>
              <a:ext uri="{FF2B5EF4-FFF2-40B4-BE49-F238E27FC236}">
                <a16:creationId xmlns:a16="http://schemas.microsoft.com/office/drawing/2014/main" id="{499F244E-D9A1-3A5D-4A44-CB1F4D4E9935}"/>
              </a:ext>
            </a:extLst>
          </p:cNvPr>
          <p:cNvGrpSpPr/>
          <p:nvPr/>
        </p:nvGrpSpPr>
        <p:grpSpPr>
          <a:xfrm>
            <a:off x="6829755" y="3801858"/>
            <a:ext cx="986561" cy="988357"/>
            <a:chOff x="5049725" y="1435050"/>
            <a:chExt cx="486550" cy="481850"/>
          </a:xfrm>
          <a:solidFill>
            <a:srgbClr val="002060"/>
          </a:solidFill>
        </p:grpSpPr>
        <p:sp>
          <p:nvSpPr>
            <p:cNvPr id="3" name="Google Shape;5211;p77">
              <a:extLst>
                <a:ext uri="{FF2B5EF4-FFF2-40B4-BE49-F238E27FC236}">
                  <a16:creationId xmlns:a16="http://schemas.microsoft.com/office/drawing/2014/main" id="{34A7A6FE-8A0E-38BB-433A-B2EED8089D9B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5212;p77">
              <a:extLst>
                <a:ext uri="{FF2B5EF4-FFF2-40B4-BE49-F238E27FC236}">
                  <a16:creationId xmlns:a16="http://schemas.microsoft.com/office/drawing/2014/main" id="{3A0C59E1-1AB6-E20C-EE39-8C97D337933D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5213;p77">
              <a:extLst>
                <a:ext uri="{FF2B5EF4-FFF2-40B4-BE49-F238E27FC236}">
                  <a16:creationId xmlns:a16="http://schemas.microsoft.com/office/drawing/2014/main" id="{59308DA1-51FB-09F4-685B-C5A4D650A1DC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5214;p77">
              <a:extLst>
                <a:ext uri="{FF2B5EF4-FFF2-40B4-BE49-F238E27FC236}">
                  <a16:creationId xmlns:a16="http://schemas.microsoft.com/office/drawing/2014/main" id="{D735BEA8-9464-5AB5-CB91-462EEAC161C8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5210;p77">
            <a:extLst>
              <a:ext uri="{FF2B5EF4-FFF2-40B4-BE49-F238E27FC236}">
                <a16:creationId xmlns:a16="http://schemas.microsoft.com/office/drawing/2014/main" id="{524DE465-8B1C-D979-CC38-0C167B01E9C7}"/>
              </a:ext>
            </a:extLst>
          </p:cNvPr>
          <p:cNvGrpSpPr/>
          <p:nvPr/>
        </p:nvGrpSpPr>
        <p:grpSpPr>
          <a:xfrm>
            <a:off x="6336474" y="3309740"/>
            <a:ext cx="986561" cy="988357"/>
            <a:chOff x="5049725" y="1435050"/>
            <a:chExt cx="486550" cy="481850"/>
          </a:xfrm>
          <a:solidFill>
            <a:srgbClr val="FFC000"/>
          </a:solidFill>
        </p:grpSpPr>
        <p:sp>
          <p:nvSpPr>
            <p:cNvPr id="12" name="Google Shape;5211;p77">
              <a:extLst>
                <a:ext uri="{FF2B5EF4-FFF2-40B4-BE49-F238E27FC236}">
                  <a16:creationId xmlns:a16="http://schemas.microsoft.com/office/drawing/2014/main" id="{34926409-D8ED-F256-25EA-5DA760E4B125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212;p77">
              <a:extLst>
                <a:ext uri="{FF2B5EF4-FFF2-40B4-BE49-F238E27FC236}">
                  <a16:creationId xmlns:a16="http://schemas.microsoft.com/office/drawing/2014/main" id="{D9D1B800-8C79-3CFD-7AD9-A3EFB57C0D87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5213;p77">
              <a:extLst>
                <a:ext uri="{FF2B5EF4-FFF2-40B4-BE49-F238E27FC236}">
                  <a16:creationId xmlns:a16="http://schemas.microsoft.com/office/drawing/2014/main" id="{CFB9D337-CC80-32D5-0F45-F28D7CF6EF70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5214;p77">
              <a:extLst>
                <a:ext uri="{FF2B5EF4-FFF2-40B4-BE49-F238E27FC236}">
                  <a16:creationId xmlns:a16="http://schemas.microsoft.com/office/drawing/2014/main" id="{96CD83DE-9611-168B-21D9-5B5447A26F5A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5210;p77">
            <a:extLst>
              <a:ext uri="{FF2B5EF4-FFF2-40B4-BE49-F238E27FC236}">
                <a16:creationId xmlns:a16="http://schemas.microsoft.com/office/drawing/2014/main" id="{3F5FF309-F003-A5FF-256B-A1F4BC1A758E}"/>
              </a:ext>
            </a:extLst>
          </p:cNvPr>
          <p:cNvGrpSpPr/>
          <p:nvPr/>
        </p:nvGrpSpPr>
        <p:grpSpPr>
          <a:xfrm flipH="1">
            <a:off x="5814051" y="3799960"/>
            <a:ext cx="976980" cy="988357"/>
            <a:chOff x="5049725" y="1435050"/>
            <a:chExt cx="486550" cy="481850"/>
          </a:xfrm>
        </p:grpSpPr>
        <p:sp>
          <p:nvSpPr>
            <p:cNvPr id="18" name="Google Shape;5211;p77">
              <a:extLst>
                <a:ext uri="{FF2B5EF4-FFF2-40B4-BE49-F238E27FC236}">
                  <a16:creationId xmlns:a16="http://schemas.microsoft.com/office/drawing/2014/main" id="{5994A8DD-BF03-47BB-9DF0-857A6E43F9DC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212;p77">
              <a:extLst>
                <a:ext uri="{FF2B5EF4-FFF2-40B4-BE49-F238E27FC236}">
                  <a16:creationId xmlns:a16="http://schemas.microsoft.com/office/drawing/2014/main" id="{4F97C26F-3FCD-2124-F2C8-A2EFA388A4B0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213;p77">
              <a:extLst>
                <a:ext uri="{FF2B5EF4-FFF2-40B4-BE49-F238E27FC236}">
                  <a16:creationId xmlns:a16="http://schemas.microsoft.com/office/drawing/2014/main" id="{4D273617-0ACE-30E9-D8C8-897C7962712B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214;p77">
              <a:extLst>
                <a:ext uri="{FF2B5EF4-FFF2-40B4-BE49-F238E27FC236}">
                  <a16:creationId xmlns:a16="http://schemas.microsoft.com/office/drawing/2014/main" id="{36D58438-1B1E-9061-4054-26E83556BCAE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cxnSp>
        <p:nvCxnSpPr>
          <p:cNvPr id="22" name="Google Shape;420;p44">
            <a:extLst>
              <a:ext uri="{FF2B5EF4-FFF2-40B4-BE49-F238E27FC236}">
                <a16:creationId xmlns:a16="http://schemas.microsoft.com/office/drawing/2014/main" id="{0A05AFE9-619B-FFA0-5810-4FC7D407B642}"/>
              </a:ext>
            </a:extLst>
          </p:cNvPr>
          <p:cNvCxnSpPr>
            <a:cxnSpLocks/>
          </p:cNvCxnSpPr>
          <p:nvPr/>
        </p:nvCxnSpPr>
        <p:spPr>
          <a:xfrm>
            <a:off x="4569792" y="2359763"/>
            <a:ext cx="0" cy="159810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422;p44">
            <a:extLst>
              <a:ext uri="{FF2B5EF4-FFF2-40B4-BE49-F238E27FC236}">
                <a16:creationId xmlns:a16="http://schemas.microsoft.com/office/drawing/2014/main" id="{E1F52C28-5AE3-FF40-09A3-795F2C6F5E7D}"/>
              </a:ext>
            </a:extLst>
          </p:cNvPr>
          <p:cNvCxnSpPr>
            <a:cxnSpLocks/>
          </p:cNvCxnSpPr>
          <p:nvPr/>
        </p:nvCxnSpPr>
        <p:spPr>
          <a:xfrm flipH="1" flipV="1">
            <a:off x="4569792" y="882059"/>
            <a:ext cx="12" cy="1419762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143;p52">
            <a:extLst>
              <a:ext uri="{FF2B5EF4-FFF2-40B4-BE49-F238E27FC236}">
                <a16:creationId xmlns:a16="http://schemas.microsoft.com/office/drawing/2014/main" id="{C3E671BE-87A5-4D4B-BBE5-F4A2A62692CD}"/>
              </a:ext>
            </a:extLst>
          </p:cNvPr>
          <p:cNvGrpSpPr/>
          <p:nvPr/>
        </p:nvGrpSpPr>
        <p:grpSpPr>
          <a:xfrm rot="20802181">
            <a:off x="8665380" y="4787479"/>
            <a:ext cx="432662" cy="362694"/>
            <a:chOff x="6748824" y="1050542"/>
            <a:chExt cx="1659520" cy="1822455"/>
          </a:xfrm>
        </p:grpSpPr>
        <p:grpSp>
          <p:nvGrpSpPr>
            <p:cNvPr id="25" name="Google Shape;2144;p52">
              <a:extLst>
                <a:ext uri="{FF2B5EF4-FFF2-40B4-BE49-F238E27FC236}">
                  <a16:creationId xmlns:a16="http://schemas.microsoft.com/office/drawing/2014/main" id="{6ACB26D6-C9B0-055A-EF80-E4A7B0C48654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27" name="Google Shape;2145;p52">
                <a:extLst>
                  <a:ext uri="{FF2B5EF4-FFF2-40B4-BE49-F238E27FC236}">
                    <a16:creationId xmlns:a16="http://schemas.microsoft.com/office/drawing/2014/main" id="{8D7528EC-D3E3-8F65-572E-5E7125213400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146;p52">
                <a:extLst>
                  <a:ext uri="{FF2B5EF4-FFF2-40B4-BE49-F238E27FC236}">
                    <a16:creationId xmlns:a16="http://schemas.microsoft.com/office/drawing/2014/main" id="{EEBE6B0D-9044-9F34-5FA2-8890A26D21B7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147;p52">
                <a:extLst>
                  <a:ext uri="{FF2B5EF4-FFF2-40B4-BE49-F238E27FC236}">
                    <a16:creationId xmlns:a16="http://schemas.microsoft.com/office/drawing/2014/main" id="{3F67B521-9D1C-8250-D547-CE3993171B34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148;p52">
                <a:extLst>
                  <a:ext uri="{FF2B5EF4-FFF2-40B4-BE49-F238E27FC236}">
                    <a16:creationId xmlns:a16="http://schemas.microsoft.com/office/drawing/2014/main" id="{462A5EF3-AD1E-9C46-FC84-65BD400DE19B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149;p52">
              <a:extLst>
                <a:ext uri="{FF2B5EF4-FFF2-40B4-BE49-F238E27FC236}">
                  <a16:creationId xmlns:a16="http://schemas.microsoft.com/office/drawing/2014/main" id="{B5EB0AF8-10E8-EB2D-D52C-83068EFE8577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2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" grpId="0"/>
      <p:bldP spid="875" grpId="0" build="p" animBg="1"/>
      <p:bldP spid="876" grpId="0" build="p" animBg="1"/>
      <p:bldP spid="879" grpId="0" build="p"/>
      <p:bldP spid="88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1"/>
          <p:cNvSpPr/>
          <p:nvPr/>
        </p:nvSpPr>
        <p:spPr>
          <a:xfrm>
            <a:off x="7273875" y="2738301"/>
            <a:ext cx="962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1"/>
          <p:cNvSpPr txBox="1">
            <a:spLocks noGrp="1"/>
          </p:cNvSpPr>
          <p:nvPr>
            <p:ph type="title"/>
          </p:nvPr>
        </p:nvSpPr>
        <p:spPr>
          <a:xfrm>
            <a:off x="592409" y="877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Use </a:t>
            </a:r>
            <a:r>
              <a:rPr lang="en" sz="2800" dirty="0">
                <a:solidFill>
                  <a:schemeClr val="bg2"/>
                </a:solidFill>
              </a:rPr>
              <a:t>cases</a:t>
            </a:r>
            <a:endParaRPr sz="2800" dirty="0">
              <a:solidFill>
                <a:schemeClr val="bg2"/>
              </a:solidFill>
            </a:endParaRPr>
          </a:p>
        </p:txBody>
      </p:sp>
      <p:sp>
        <p:nvSpPr>
          <p:cNvPr id="791" name="Google Shape;791;p51"/>
          <p:cNvSpPr txBox="1"/>
          <p:nvPr/>
        </p:nvSpPr>
        <p:spPr>
          <a:xfrm flipH="1">
            <a:off x="2115029" y="1618946"/>
            <a:ext cx="48636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Public places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51"/>
          <p:cNvSpPr txBox="1">
            <a:spLocks noGrp="1"/>
          </p:cNvSpPr>
          <p:nvPr>
            <p:ph type="subTitle" idx="4294967295"/>
          </p:nvPr>
        </p:nvSpPr>
        <p:spPr>
          <a:xfrm>
            <a:off x="907425" y="1618946"/>
            <a:ext cx="962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r>
              <a:rPr lang="en" sz="30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3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51"/>
          <p:cNvSpPr/>
          <p:nvPr/>
        </p:nvSpPr>
        <p:spPr>
          <a:xfrm>
            <a:off x="7273875" y="1635101"/>
            <a:ext cx="962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51"/>
          <p:cNvGrpSpPr/>
          <p:nvPr/>
        </p:nvGrpSpPr>
        <p:grpSpPr>
          <a:xfrm>
            <a:off x="7586544" y="3924426"/>
            <a:ext cx="337363" cy="332052"/>
            <a:chOff x="2404875" y="3592725"/>
            <a:chExt cx="298525" cy="293825"/>
          </a:xfrm>
        </p:grpSpPr>
        <p:sp>
          <p:nvSpPr>
            <p:cNvPr id="810" name="Google Shape;810;p51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51"/>
          <p:cNvSpPr txBox="1"/>
          <p:nvPr/>
        </p:nvSpPr>
        <p:spPr>
          <a:xfrm flipH="1">
            <a:off x="2140150" y="2738301"/>
            <a:ext cx="48636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 places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5" name="Google Shape;815;p51"/>
          <p:cNvSpPr txBox="1">
            <a:spLocks noGrp="1"/>
          </p:cNvSpPr>
          <p:nvPr>
            <p:ph type="subTitle" idx="4294967295"/>
          </p:nvPr>
        </p:nvSpPr>
        <p:spPr>
          <a:xfrm>
            <a:off x="907425" y="2738301"/>
            <a:ext cx="962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3000" b="1" dirty="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p51"/>
          <p:cNvSpPr txBox="1"/>
          <p:nvPr/>
        </p:nvSpPr>
        <p:spPr>
          <a:xfrm flipH="1">
            <a:off x="2140150" y="3841501"/>
            <a:ext cx="48636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Banks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51"/>
          <p:cNvSpPr txBox="1">
            <a:spLocks noGrp="1"/>
          </p:cNvSpPr>
          <p:nvPr>
            <p:ph type="subTitle" idx="4294967295"/>
          </p:nvPr>
        </p:nvSpPr>
        <p:spPr>
          <a:xfrm>
            <a:off x="907425" y="3841501"/>
            <a:ext cx="962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3000" b="1" dirty="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0" name="Google Shape;820;p51"/>
          <p:cNvCxnSpPr>
            <a:stCxn id="815" idx="2"/>
            <a:endCxn id="818" idx="0"/>
          </p:cNvCxnSpPr>
          <p:nvPr/>
        </p:nvCxnSpPr>
        <p:spPr>
          <a:xfrm>
            <a:off x="1388775" y="3232701"/>
            <a:ext cx="0" cy="60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51"/>
          <p:cNvCxnSpPr>
            <a:stCxn id="793" idx="3"/>
            <a:endCxn id="791" idx="3"/>
          </p:cNvCxnSpPr>
          <p:nvPr/>
        </p:nvCxnSpPr>
        <p:spPr>
          <a:xfrm>
            <a:off x="1870125" y="1866146"/>
            <a:ext cx="2449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51"/>
          <p:cNvCxnSpPr>
            <a:stCxn id="815" idx="3"/>
            <a:endCxn id="813" idx="3"/>
          </p:cNvCxnSpPr>
          <p:nvPr/>
        </p:nvCxnSpPr>
        <p:spPr>
          <a:xfrm>
            <a:off x="1870125" y="2985501"/>
            <a:ext cx="27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51"/>
          <p:cNvCxnSpPr>
            <a:stCxn id="818" idx="3"/>
            <a:endCxn id="816" idx="3"/>
          </p:cNvCxnSpPr>
          <p:nvPr/>
        </p:nvCxnSpPr>
        <p:spPr>
          <a:xfrm>
            <a:off x="1870125" y="4088701"/>
            <a:ext cx="27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51"/>
          <p:cNvCxnSpPr>
            <a:stCxn id="791" idx="1"/>
            <a:endCxn id="794" idx="1"/>
          </p:cNvCxnSpPr>
          <p:nvPr/>
        </p:nvCxnSpPr>
        <p:spPr>
          <a:xfrm>
            <a:off x="6978629" y="1866146"/>
            <a:ext cx="295246" cy="161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1"/>
          <p:cNvCxnSpPr>
            <a:stCxn id="813" idx="1"/>
            <a:endCxn id="789" idx="1"/>
          </p:cNvCxnSpPr>
          <p:nvPr/>
        </p:nvCxnSpPr>
        <p:spPr>
          <a:xfrm>
            <a:off x="7003750" y="2985501"/>
            <a:ext cx="27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51"/>
          <p:cNvCxnSpPr>
            <a:cxnSpLocks/>
            <a:stCxn id="816" idx="1"/>
          </p:cNvCxnSpPr>
          <p:nvPr/>
        </p:nvCxnSpPr>
        <p:spPr>
          <a:xfrm>
            <a:off x="7003750" y="4088701"/>
            <a:ext cx="27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E717E2E-783C-EDB4-3AB9-1DD1CBF04217}"/>
              </a:ext>
            </a:extLst>
          </p:cNvPr>
          <p:cNvSpPr txBox="1"/>
          <p:nvPr/>
        </p:nvSpPr>
        <p:spPr>
          <a:xfrm>
            <a:off x="567238" y="718546"/>
            <a:ext cx="7959182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+mj-lt"/>
                <a:ea typeface="+mj-ea"/>
                <a:cs typeface="+mj-cs"/>
              </a:rPr>
              <a:t>The Smart Locker System solution offers a wide range of use cases and can be applied in various settings where secure and convenient storage is needed</a:t>
            </a:r>
            <a:endParaRPr lang="fr-FR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52CD17-F191-655E-8E2C-EC85B825E091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300ECB-5346-2A6D-6F0E-C605F744B6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16592" y="1617077"/>
            <a:ext cx="890312" cy="462183"/>
          </a:xfrm>
          <a:prstGeom prst="rect">
            <a:avLst/>
          </a:prstGeom>
        </p:spPr>
      </p:pic>
      <p:sp>
        <p:nvSpPr>
          <p:cNvPr id="9" name="Google Shape;789;p51">
            <a:extLst>
              <a:ext uri="{FF2B5EF4-FFF2-40B4-BE49-F238E27FC236}">
                <a16:creationId xmlns:a16="http://schemas.microsoft.com/office/drawing/2014/main" id="{3DDE6DF9-3A88-370C-8B54-F6F96D026CF4}"/>
              </a:ext>
            </a:extLst>
          </p:cNvPr>
          <p:cNvSpPr/>
          <p:nvPr/>
        </p:nvSpPr>
        <p:spPr>
          <a:xfrm>
            <a:off x="7273423" y="3841401"/>
            <a:ext cx="962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5182F7C-DA2E-66BB-9504-5E75C08A69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flipH="1">
            <a:off x="7264637" y="2741895"/>
            <a:ext cx="971486" cy="3865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7059B5-10F9-6500-8EF8-C2D52E9E5E0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364063" y="3841401"/>
            <a:ext cx="772633" cy="494400"/>
          </a:xfrm>
          <a:prstGeom prst="rect">
            <a:avLst/>
          </a:prstGeom>
        </p:spPr>
      </p:pic>
      <p:grpSp>
        <p:nvGrpSpPr>
          <p:cNvPr id="3" name="Google Shape;2143;p52">
            <a:extLst>
              <a:ext uri="{FF2B5EF4-FFF2-40B4-BE49-F238E27FC236}">
                <a16:creationId xmlns:a16="http://schemas.microsoft.com/office/drawing/2014/main" id="{FAAFCA8E-EEB0-9B40-DA6C-FD817CD0DB0F}"/>
              </a:ext>
            </a:extLst>
          </p:cNvPr>
          <p:cNvGrpSpPr/>
          <p:nvPr/>
        </p:nvGrpSpPr>
        <p:grpSpPr>
          <a:xfrm rot="20802181">
            <a:off x="8677300" y="4750312"/>
            <a:ext cx="432662" cy="362694"/>
            <a:chOff x="6748824" y="1050542"/>
            <a:chExt cx="1659520" cy="1822455"/>
          </a:xfrm>
        </p:grpSpPr>
        <p:grpSp>
          <p:nvGrpSpPr>
            <p:cNvPr id="4" name="Google Shape;2144;p52">
              <a:extLst>
                <a:ext uri="{FF2B5EF4-FFF2-40B4-BE49-F238E27FC236}">
                  <a16:creationId xmlns:a16="http://schemas.microsoft.com/office/drawing/2014/main" id="{D412DDC3-BF56-CD1D-5C5A-8B84618A813E}"/>
                </a:ext>
              </a:extLst>
            </p:cNvPr>
            <p:cNvGrpSpPr/>
            <p:nvPr/>
          </p:nvGrpSpPr>
          <p:grpSpPr>
            <a:xfrm rot="822247">
              <a:off x="6748824" y="1050542"/>
              <a:ext cx="1659520" cy="1822455"/>
              <a:chOff x="6277150" y="583234"/>
              <a:chExt cx="1659575" cy="1822516"/>
            </a:xfrm>
          </p:grpSpPr>
          <p:sp>
            <p:nvSpPr>
              <p:cNvPr id="8" name="Google Shape;2145;p52">
                <a:extLst>
                  <a:ext uri="{FF2B5EF4-FFF2-40B4-BE49-F238E27FC236}">
                    <a16:creationId xmlns:a16="http://schemas.microsoft.com/office/drawing/2014/main" id="{880D12D2-EC0B-71AB-59B2-38BEE33740C8}"/>
                  </a:ext>
                </a:extLst>
              </p:cNvPr>
              <p:cNvSpPr/>
              <p:nvPr/>
            </p:nvSpPr>
            <p:spPr>
              <a:xfrm>
                <a:off x="6290600" y="750025"/>
                <a:ext cx="1646125" cy="1655725"/>
              </a:xfrm>
              <a:custGeom>
                <a:avLst/>
                <a:gdLst/>
                <a:ahLst/>
                <a:cxnLst/>
                <a:rect l="l" t="t" r="r" b="b"/>
                <a:pathLst>
                  <a:path w="65845" h="66229" extrusionOk="0">
                    <a:moveTo>
                      <a:pt x="2974" y="1"/>
                    </a:moveTo>
                    <a:cubicBezTo>
                      <a:pt x="1308" y="1"/>
                      <a:pt x="1" y="1385"/>
                      <a:pt x="52" y="3051"/>
                    </a:cubicBezTo>
                    <a:lnTo>
                      <a:pt x="1359" y="63179"/>
                    </a:lnTo>
                    <a:cubicBezTo>
                      <a:pt x="1385" y="64845"/>
                      <a:pt x="2718" y="66203"/>
                      <a:pt x="4409" y="66229"/>
                    </a:cubicBezTo>
                    <a:lnTo>
                      <a:pt x="62846" y="66229"/>
                    </a:lnTo>
                    <a:cubicBezTo>
                      <a:pt x="64512" y="66229"/>
                      <a:pt x="65845" y="64819"/>
                      <a:pt x="65768" y="63179"/>
                    </a:cubicBezTo>
                    <a:lnTo>
                      <a:pt x="64460" y="3051"/>
                    </a:lnTo>
                    <a:cubicBezTo>
                      <a:pt x="64435" y="1385"/>
                      <a:pt x="63102" y="26"/>
                      <a:pt x="6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146;p52">
                <a:extLst>
                  <a:ext uri="{FF2B5EF4-FFF2-40B4-BE49-F238E27FC236}">
                    <a16:creationId xmlns:a16="http://schemas.microsoft.com/office/drawing/2014/main" id="{A19D342D-020E-F9A7-5175-EB1ACA42848E}"/>
                  </a:ext>
                </a:extLst>
              </p:cNvPr>
              <p:cNvSpPr/>
              <p:nvPr/>
            </p:nvSpPr>
            <p:spPr>
              <a:xfrm>
                <a:off x="6277150" y="926875"/>
                <a:ext cx="1610225" cy="1430175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57207" extrusionOk="0">
                    <a:moveTo>
                      <a:pt x="3691" y="0"/>
                    </a:moveTo>
                    <a:cubicBezTo>
                      <a:pt x="2384" y="0"/>
                      <a:pt x="2410" y="1564"/>
                      <a:pt x="1103" y="1564"/>
                    </a:cubicBezTo>
                    <a:cubicBezTo>
                      <a:pt x="667" y="1564"/>
                      <a:pt x="257" y="1359"/>
                      <a:pt x="1" y="1026"/>
                    </a:cubicBezTo>
                    <a:lnTo>
                      <a:pt x="1" y="54208"/>
                    </a:lnTo>
                    <a:cubicBezTo>
                      <a:pt x="1" y="55874"/>
                      <a:pt x="1359" y="57207"/>
                      <a:pt x="2999" y="57207"/>
                    </a:cubicBezTo>
                    <a:lnTo>
                      <a:pt x="61436" y="57207"/>
                    </a:lnTo>
                    <a:cubicBezTo>
                      <a:pt x="63076" y="57207"/>
                      <a:pt x="64409" y="55848"/>
                      <a:pt x="64409" y="54208"/>
                    </a:cubicBezTo>
                    <a:lnTo>
                      <a:pt x="64409" y="1026"/>
                    </a:lnTo>
                    <a:cubicBezTo>
                      <a:pt x="64153" y="1359"/>
                      <a:pt x="63743" y="1564"/>
                      <a:pt x="63307" y="1564"/>
                    </a:cubicBezTo>
                    <a:cubicBezTo>
                      <a:pt x="62025" y="1564"/>
                      <a:pt x="62025" y="0"/>
                      <a:pt x="60718" y="0"/>
                    </a:cubicBezTo>
                    <a:cubicBezTo>
                      <a:pt x="59411" y="0"/>
                      <a:pt x="59437" y="1564"/>
                      <a:pt x="58130" y="1564"/>
                    </a:cubicBezTo>
                    <a:cubicBezTo>
                      <a:pt x="56822" y="1564"/>
                      <a:pt x="56848" y="0"/>
                      <a:pt x="55541" y="0"/>
                    </a:cubicBezTo>
                    <a:cubicBezTo>
                      <a:pt x="54234" y="0"/>
                      <a:pt x="54234" y="1564"/>
                      <a:pt x="52927" y="1564"/>
                    </a:cubicBezTo>
                    <a:cubicBezTo>
                      <a:pt x="51645" y="1564"/>
                      <a:pt x="51645" y="0"/>
                      <a:pt x="50338" y="0"/>
                    </a:cubicBezTo>
                    <a:cubicBezTo>
                      <a:pt x="49031" y="0"/>
                      <a:pt x="49057" y="1564"/>
                      <a:pt x="47749" y="1564"/>
                    </a:cubicBezTo>
                    <a:cubicBezTo>
                      <a:pt x="46442" y="1564"/>
                      <a:pt x="46468" y="0"/>
                      <a:pt x="45161" y="0"/>
                    </a:cubicBezTo>
                    <a:cubicBezTo>
                      <a:pt x="43854" y="0"/>
                      <a:pt x="43854" y="1564"/>
                      <a:pt x="42572" y="1564"/>
                    </a:cubicBezTo>
                    <a:cubicBezTo>
                      <a:pt x="41265" y="1564"/>
                      <a:pt x="41291" y="0"/>
                      <a:pt x="39984" y="0"/>
                    </a:cubicBezTo>
                    <a:cubicBezTo>
                      <a:pt x="38676" y="0"/>
                      <a:pt x="38702" y="1564"/>
                      <a:pt x="37395" y="1564"/>
                    </a:cubicBezTo>
                    <a:cubicBezTo>
                      <a:pt x="36062" y="1564"/>
                      <a:pt x="36088" y="0"/>
                      <a:pt x="34781" y="0"/>
                    </a:cubicBezTo>
                    <a:cubicBezTo>
                      <a:pt x="33499" y="0"/>
                      <a:pt x="33499" y="1564"/>
                      <a:pt x="32192" y="1564"/>
                    </a:cubicBezTo>
                    <a:cubicBezTo>
                      <a:pt x="30910" y="1564"/>
                      <a:pt x="30910" y="0"/>
                      <a:pt x="29603" y="0"/>
                    </a:cubicBezTo>
                    <a:cubicBezTo>
                      <a:pt x="28296" y="0"/>
                      <a:pt x="28322" y="1564"/>
                      <a:pt x="27015" y="1564"/>
                    </a:cubicBezTo>
                    <a:cubicBezTo>
                      <a:pt x="25708" y="1564"/>
                      <a:pt x="25733" y="0"/>
                      <a:pt x="24426" y="0"/>
                    </a:cubicBezTo>
                    <a:cubicBezTo>
                      <a:pt x="23119" y="0"/>
                      <a:pt x="23145" y="1564"/>
                      <a:pt x="21837" y="1564"/>
                    </a:cubicBezTo>
                    <a:cubicBezTo>
                      <a:pt x="20505" y="1564"/>
                      <a:pt x="20556" y="0"/>
                      <a:pt x="19223" y="0"/>
                    </a:cubicBezTo>
                    <a:cubicBezTo>
                      <a:pt x="17916" y="0"/>
                      <a:pt x="17942" y="1564"/>
                      <a:pt x="16634" y="1564"/>
                    </a:cubicBezTo>
                    <a:cubicBezTo>
                      <a:pt x="15327" y="1564"/>
                      <a:pt x="15353" y="0"/>
                      <a:pt x="14046" y="0"/>
                    </a:cubicBezTo>
                    <a:cubicBezTo>
                      <a:pt x="12739" y="0"/>
                      <a:pt x="12764" y="1564"/>
                      <a:pt x="11457" y="1564"/>
                    </a:cubicBezTo>
                    <a:cubicBezTo>
                      <a:pt x="10150" y="1564"/>
                      <a:pt x="10176" y="0"/>
                      <a:pt x="8869" y="0"/>
                    </a:cubicBezTo>
                    <a:cubicBezTo>
                      <a:pt x="7561" y="0"/>
                      <a:pt x="7587" y="1564"/>
                      <a:pt x="6280" y="1564"/>
                    </a:cubicBezTo>
                    <a:cubicBezTo>
                      <a:pt x="4973" y="1564"/>
                      <a:pt x="4973" y="0"/>
                      <a:pt x="3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147;p52">
                <a:extLst>
                  <a:ext uri="{FF2B5EF4-FFF2-40B4-BE49-F238E27FC236}">
                    <a16:creationId xmlns:a16="http://schemas.microsoft.com/office/drawing/2014/main" id="{697AEEC7-1508-F8D5-B439-46CA9F6E0661}"/>
                  </a:ext>
                </a:extLst>
              </p:cNvPr>
              <p:cNvSpPr/>
              <p:nvPr/>
            </p:nvSpPr>
            <p:spPr>
              <a:xfrm>
                <a:off x="6277150" y="746825"/>
                <a:ext cx="1610225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64409" h="8766" extrusionOk="0">
                    <a:moveTo>
                      <a:pt x="2999" y="0"/>
                    </a:moveTo>
                    <a:cubicBezTo>
                      <a:pt x="1359" y="0"/>
                      <a:pt x="1" y="1333"/>
                      <a:pt x="1" y="2999"/>
                    </a:cubicBezTo>
                    <a:lnTo>
                      <a:pt x="1" y="8228"/>
                    </a:lnTo>
                    <a:cubicBezTo>
                      <a:pt x="257" y="8561"/>
                      <a:pt x="667" y="8766"/>
                      <a:pt x="1103" y="8766"/>
                    </a:cubicBezTo>
                    <a:cubicBezTo>
                      <a:pt x="2384" y="8766"/>
                      <a:pt x="2384" y="7202"/>
                      <a:pt x="3691" y="7202"/>
                    </a:cubicBezTo>
                    <a:cubicBezTo>
                      <a:pt x="4998" y="7202"/>
                      <a:pt x="4973" y="8766"/>
                      <a:pt x="6280" y="8766"/>
                    </a:cubicBezTo>
                    <a:cubicBezTo>
                      <a:pt x="7587" y="8766"/>
                      <a:pt x="7561" y="7202"/>
                      <a:pt x="8869" y="7202"/>
                    </a:cubicBezTo>
                    <a:cubicBezTo>
                      <a:pt x="10176" y="7202"/>
                      <a:pt x="10176" y="8766"/>
                      <a:pt x="11457" y="8766"/>
                    </a:cubicBezTo>
                    <a:cubicBezTo>
                      <a:pt x="12764" y="8766"/>
                      <a:pt x="12764" y="7202"/>
                      <a:pt x="14046" y="7202"/>
                    </a:cubicBezTo>
                    <a:cubicBezTo>
                      <a:pt x="15353" y="7202"/>
                      <a:pt x="15327" y="8766"/>
                      <a:pt x="16634" y="8766"/>
                    </a:cubicBezTo>
                    <a:cubicBezTo>
                      <a:pt x="17967" y="8766"/>
                      <a:pt x="17916" y="7202"/>
                      <a:pt x="19249" y="7202"/>
                    </a:cubicBezTo>
                    <a:cubicBezTo>
                      <a:pt x="20556" y="7202"/>
                      <a:pt x="20530" y="8766"/>
                      <a:pt x="21837" y="8766"/>
                    </a:cubicBezTo>
                    <a:cubicBezTo>
                      <a:pt x="23119" y="8766"/>
                      <a:pt x="23119" y="7202"/>
                      <a:pt x="24426" y="7202"/>
                    </a:cubicBezTo>
                    <a:cubicBezTo>
                      <a:pt x="25733" y="7202"/>
                      <a:pt x="25708" y="8766"/>
                      <a:pt x="27015" y="8766"/>
                    </a:cubicBezTo>
                    <a:cubicBezTo>
                      <a:pt x="28322" y="8766"/>
                      <a:pt x="28296" y="7202"/>
                      <a:pt x="29603" y="7202"/>
                    </a:cubicBezTo>
                    <a:cubicBezTo>
                      <a:pt x="30910" y="7202"/>
                      <a:pt x="30885" y="8766"/>
                      <a:pt x="32192" y="8766"/>
                    </a:cubicBezTo>
                    <a:cubicBezTo>
                      <a:pt x="33499" y="8766"/>
                      <a:pt x="33473" y="7202"/>
                      <a:pt x="34781" y="7202"/>
                    </a:cubicBezTo>
                    <a:cubicBezTo>
                      <a:pt x="36113" y="7202"/>
                      <a:pt x="36062" y="8766"/>
                      <a:pt x="37395" y="8766"/>
                    </a:cubicBezTo>
                    <a:cubicBezTo>
                      <a:pt x="38702" y="8766"/>
                      <a:pt x="38676" y="7202"/>
                      <a:pt x="39984" y="7202"/>
                    </a:cubicBezTo>
                    <a:cubicBezTo>
                      <a:pt x="41291" y="7202"/>
                      <a:pt x="41265" y="8766"/>
                      <a:pt x="42572" y="8766"/>
                    </a:cubicBezTo>
                    <a:cubicBezTo>
                      <a:pt x="43854" y="8766"/>
                      <a:pt x="43854" y="7202"/>
                      <a:pt x="45161" y="7202"/>
                    </a:cubicBezTo>
                    <a:cubicBezTo>
                      <a:pt x="46468" y="7202"/>
                      <a:pt x="46442" y="8766"/>
                      <a:pt x="47749" y="8766"/>
                    </a:cubicBezTo>
                    <a:cubicBezTo>
                      <a:pt x="49057" y="8766"/>
                      <a:pt x="49057" y="7202"/>
                      <a:pt x="50338" y="7202"/>
                    </a:cubicBezTo>
                    <a:cubicBezTo>
                      <a:pt x="51645" y="7202"/>
                      <a:pt x="51620" y="8766"/>
                      <a:pt x="52952" y="8766"/>
                    </a:cubicBezTo>
                    <a:cubicBezTo>
                      <a:pt x="54259" y="8766"/>
                      <a:pt x="54234" y="7202"/>
                      <a:pt x="55541" y="7202"/>
                    </a:cubicBezTo>
                    <a:cubicBezTo>
                      <a:pt x="56848" y="7202"/>
                      <a:pt x="56822" y="8766"/>
                      <a:pt x="58130" y="8766"/>
                    </a:cubicBezTo>
                    <a:cubicBezTo>
                      <a:pt x="59437" y="8766"/>
                      <a:pt x="59437" y="7202"/>
                      <a:pt x="60718" y="7202"/>
                    </a:cubicBezTo>
                    <a:cubicBezTo>
                      <a:pt x="62025" y="7202"/>
                      <a:pt x="62000" y="8766"/>
                      <a:pt x="63307" y="8766"/>
                    </a:cubicBezTo>
                    <a:cubicBezTo>
                      <a:pt x="63743" y="8766"/>
                      <a:pt x="64153" y="8561"/>
                      <a:pt x="64409" y="8202"/>
                    </a:cubicBezTo>
                    <a:lnTo>
                      <a:pt x="64409" y="2999"/>
                    </a:lnTo>
                    <a:cubicBezTo>
                      <a:pt x="64409" y="1333"/>
                      <a:pt x="63076" y="0"/>
                      <a:pt x="6143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2148;p52">
                <a:extLst>
                  <a:ext uri="{FF2B5EF4-FFF2-40B4-BE49-F238E27FC236}">
                    <a16:creationId xmlns:a16="http://schemas.microsoft.com/office/drawing/2014/main" id="{ADFAAE39-23ED-6F4E-5BCB-3A05CDE64D6F}"/>
                  </a:ext>
                </a:extLst>
              </p:cNvPr>
              <p:cNvSpPr/>
              <p:nvPr/>
            </p:nvSpPr>
            <p:spPr>
              <a:xfrm rot="17207058">
                <a:off x="6926953" y="554069"/>
                <a:ext cx="298007" cy="356338"/>
              </a:xfrm>
              <a:custGeom>
                <a:avLst/>
                <a:gdLst/>
                <a:ahLst/>
                <a:cxnLst/>
                <a:rect l="l" t="t" r="r" b="b"/>
                <a:pathLst>
                  <a:path w="11919" h="14252" extrusionOk="0">
                    <a:moveTo>
                      <a:pt x="8304" y="1"/>
                    </a:moveTo>
                    <a:lnTo>
                      <a:pt x="0" y="2590"/>
                    </a:lnTo>
                    <a:lnTo>
                      <a:pt x="3614" y="14251"/>
                    </a:lnTo>
                    <a:lnTo>
                      <a:pt x="11918" y="11663"/>
                    </a:lnTo>
                    <a:lnTo>
                      <a:pt x="8304" y="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2149;p52">
              <a:extLst>
                <a:ext uri="{FF2B5EF4-FFF2-40B4-BE49-F238E27FC236}">
                  <a16:creationId xmlns:a16="http://schemas.microsoft.com/office/drawing/2014/main" id="{8DF9229B-70B4-853A-5D81-76A1497A5792}"/>
                </a:ext>
              </a:extLst>
            </p:cNvPr>
            <p:cNvSpPr/>
            <p:nvPr/>
          </p:nvSpPr>
          <p:spPr>
            <a:xfrm rot="821932">
              <a:off x="6813136" y="1586995"/>
              <a:ext cx="1432600" cy="1019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lang="en" sz="1500" b="1" dirty="0">
                  <a:solidFill>
                    <a:schemeClr val="dk1"/>
                  </a:solidFill>
                  <a:latin typeface="Delius Swash Caps"/>
                  <a:ea typeface="Delius Swash Caps"/>
                  <a:cs typeface="Delius Swash Caps"/>
                  <a:sym typeface="Delius Swash Caps"/>
                </a:rPr>
                <a:t>3</a:t>
              </a:r>
              <a:endParaRPr sz="1500" b="1" dirty="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0" animBg="1"/>
      <p:bldP spid="790" grpId="0"/>
      <p:bldP spid="791" grpId="0" animBg="1"/>
      <p:bldP spid="793" grpId="0" build="p" animBg="1"/>
      <p:bldP spid="794" grpId="0" animBg="1"/>
      <p:bldP spid="813" grpId="0" animBg="1"/>
      <p:bldP spid="815" grpId="0" build="p" animBg="1"/>
      <p:bldP spid="816" grpId="0" animBg="1"/>
      <p:bldP spid="818" grpId="0" build="p" animBg="1"/>
      <p:bldP spid="2" grpId="0"/>
      <p:bldP spid="9" grpId="0" animBg="1"/>
    </p:bldLst>
  </p:timing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1659</Words>
  <Application>Microsoft Office PowerPoint</Application>
  <PresentationFormat>Affichage à l'écran (16:9)</PresentationFormat>
  <Paragraphs>278</Paragraphs>
  <Slides>27</Slides>
  <Notes>24</Notes>
  <HiddenSlides>0</HiddenSlides>
  <MMClips>1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44" baseType="lpstr">
      <vt:lpstr>Anaheim</vt:lpstr>
      <vt:lpstr>Anton</vt:lpstr>
      <vt:lpstr>Arial</vt:lpstr>
      <vt:lpstr>Bebas Neue</vt:lpstr>
      <vt:lpstr>Calibri</vt:lpstr>
      <vt:lpstr>Cambria Math</vt:lpstr>
      <vt:lpstr>Delius Swash Caps</vt:lpstr>
      <vt:lpstr>DM Sans</vt:lpstr>
      <vt:lpstr>Montserrat</vt:lpstr>
      <vt:lpstr>Söhne</vt:lpstr>
      <vt:lpstr>Symbol</vt:lpstr>
      <vt:lpstr>Times New Roman</vt:lpstr>
      <vt:lpstr>TimesNewRomanPS-BoldMT</vt:lpstr>
      <vt:lpstr>TimesNewRomanPSMT</vt:lpstr>
      <vt:lpstr>Wingdings</vt:lpstr>
      <vt:lpstr>Work Sans Medium</vt:lpstr>
      <vt:lpstr>Graphic Design Project Proposal XL by Slidesgo</vt:lpstr>
      <vt:lpstr> End-of-Year Project </vt:lpstr>
      <vt:lpstr>01. Introduction</vt:lpstr>
      <vt:lpstr>Review of the EXISTING infrastructure  </vt:lpstr>
      <vt:lpstr>Présentation PowerPoint</vt:lpstr>
      <vt:lpstr>Introduction</vt:lpstr>
      <vt:lpstr>Overview of Smart electronic locking systems  </vt:lpstr>
      <vt:lpstr>Proposed  Solution</vt:lpstr>
      <vt:lpstr>Solution</vt:lpstr>
      <vt:lpstr>Use cases</vt:lpstr>
      <vt:lpstr>Solution modeling</vt:lpstr>
      <vt:lpstr>Présentation PowerPoint</vt:lpstr>
      <vt:lpstr>03</vt:lpstr>
      <vt:lpstr>Hardware components</vt:lpstr>
      <vt:lpstr>Présentation PowerPoint</vt:lpstr>
      <vt:lpstr>Hardware integration, Design and implementation</vt:lpstr>
      <vt:lpstr>Software  Design</vt:lpstr>
      <vt:lpstr>Technologies</vt:lpstr>
      <vt:lpstr>Technologies</vt:lpstr>
      <vt:lpstr>Technologies</vt:lpstr>
      <vt:lpstr>Présentation PowerPoint</vt:lpstr>
      <vt:lpstr>Présentation PowerPoint</vt:lpstr>
      <vt:lpstr>Energy Consumption Analysis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 Introduction</dc:title>
  <dc:creator>Melek</dc:creator>
  <cp:lastModifiedBy>mohamedali maghrebi</cp:lastModifiedBy>
  <cp:revision>24</cp:revision>
  <dcterms:modified xsi:type="dcterms:W3CDTF">2023-05-29T05:49:32Z</dcterms:modified>
</cp:coreProperties>
</file>